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49"/>
  </p:notesMasterIdLst>
  <p:sldIdLst>
    <p:sldId id="257" r:id="rId2"/>
    <p:sldId id="325" r:id="rId3"/>
    <p:sldId id="290" r:id="rId4"/>
    <p:sldId id="287" r:id="rId5"/>
    <p:sldId id="314" r:id="rId6"/>
    <p:sldId id="327" r:id="rId7"/>
    <p:sldId id="362" r:id="rId8"/>
    <p:sldId id="328" r:id="rId9"/>
    <p:sldId id="329" r:id="rId10"/>
    <p:sldId id="356" r:id="rId11"/>
    <p:sldId id="354" r:id="rId12"/>
    <p:sldId id="349" r:id="rId13"/>
    <p:sldId id="366" r:id="rId14"/>
    <p:sldId id="367" r:id="rId15"/>
    <p:sldId id="368" r:id="rId16"/>
    <p:sldId id="369" r:id="rId17"/>
    <p:sldId id="370" r:id="rId18"/>
    <p:sldId id="376" r:id="rId19"/>
    <p:sldId id="395" r:id="rId20"/>
    <p:sldId id="393" r:id="rId21"/>
    <p:sldId id="394" r:id="rId22"/>
    <p:sldId id="386" r:id="rId23"/>
    <p:sldId id="392" r:id="rId24"/>
    <p:sldId id="387" r:id="rId25"/>
    <p:sldId id="390" r:id="rId26"/>
    <p:sldId id="375" r:id="rId27"/>
    <p:sldId id="397" r:id="rId28"/>
    <p:sldId id="377" r:id="rId29"/>
    <p:sldId id="404" r:id="rId30"/>
    <p:sldId id="406" r:id="rId31"/>
    <p:sldId id="389" r:id="rId32"/>
    <p:sldId id="405" r:id="rId33"/>
    <p:sldId id="378" r:id="rId34"/>
    <p:sldId id="396" r:id="rId35"/>
    <p:sldId id="399" r:id="rId36"/>
    <p:sldId id="379" r:id="rId37"/>
    <p:sldId id="381" r:id="rId38"/>
    <p:sldId id="382" r:id="rId39"/>
    <p:sldId id="403" r:id="rId40"/>
    <p:sldId id="400" r:id="rId41"/>
    <p:sldId id="401" r:id="rId42"/>
    <p:sldId id="402" r:id="rId43"/>
    <p:sldId id="380" r:id="rId44"/>
    <p:sldId id="388" r:id="rId45"/>
    <p:sldId id="373" r:id="rId46"/>
    <p:sldId id="374" r:id="rId47"/>
    <p:sldId id="276"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99CCFF"/>
    <a:srgbClr val="F2F2F2"/>
    <a:srgbClr val="FF5050"/>
    <a:srgbClr val="9999FF"/>
    <a:srgbClr val="CC99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5" autoAdjust="0"/>
    <p:restoredTop sz="94660"/>
  </p:normalViewPr>
  <p:slideViewPr>
    <p:cSldViewPr snapToGrid="0">
      <p:cViewPr varScale="1">
        <p:scale>
          <a:sx n="94" d="100"/>
          <a:sy n="94" d="100"/>
        </p:scale>
        <p:origin x="74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image" Target="../media/image14.jpg"/><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diagrams/_rels/drawing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image" Target="../media/image14.jpg"/><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96847-F250-478D-8FD3-7395B31D29FF}"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7C5D00CE-BABD-4161-9165-22A69EFF22D2}">
      <dgm:prSet phldrT="[Text]"/>
      <dgm:spPr/>
      <dgm:t>
        <a:bodyPr/>
        <a:lstStyle/>
        <a:p>
          <a:r>
            <a:rPr lang="en-US" altLang="zh-CN" dirty="0" smtClean="0"/>
            <a:t>Philosophy as a Way of Life</a:t>
          </a:r>
          <a:endParaRPr lang="en-US" altLang="zh-CN" dirty="0"/>
        </a:p>
      </dgm:t>
    </dgm:pt>
    <dgm:pt modelId="{7B22D536-0F83-4616-8160-B113EDDEF821}" type="parTrans" cxnId="{8CB42A41-E309-44E2-911A-9D0378215F91}">
      <dgm:prSet/>
      <dgm:spPr/>
      <dgm:t>
        <a:bodyPr/>
        <a:lstStyle/>
        <a:p>
          <a:endParaRPr lang="en-US" altLang="zh-CN"/>
        </a:p>
      </dgm:t>
    </dgm:pt>
    <dgm:pt modelId="{5863A129-394A-4FA5-AC5E-7D6B630985D1}" type="sibTrans" cxnId="{8CB42A41-E309-44E2-911A-9D0378215F91}">
      <dgm:prSet/>
      <dgm:spPr/>
      <dgm:t>
        <a:bodyPr/>
        <a:lstStyle/>
        <a:p>
          <a:endParaRPr lang="en-US" altLang="zh-CN"/>
        </a:p>
      </dgm:t>
    </dgm:pt>
    <dgm:pt modelId="{90F6DCC4-C9A8-4FDD-90E6-85C040DA525C}">
      <dgm:prSet phldrT="[Text]"/>
      <dgm:spPr/>
      <dgm:t>
        <a:bodyPr/>
        <a:lstStyle/>
        <a:p>
          <a:r>
            <a:rPr lang="en-US" altLang="zh-CN" dirty="0" smtClean="0"/>
            <a:t>Philosophy as the Foundation of the Sciences</a:t>
          </a:r>
          <a:endParaRPr lang="en-US" altLang="zh-CN" dirty="0"/>
        </a:p>
      </dgm:t>
    </dgm:pt>
    <dgm:pt modelId="{A26F6CCC-98B0-4649-93C3-6B7561893D50}" type="parTrans" cxnId="{92F41539-9FBB-4939-A388-14FDA70D2645}">
      <dgm:prSet/>
      <dgm:spPr/>
      <dgm:t>
        <a:bodyPr/>
        <a:lstStyle/>
        <a:p>
          <a:endParaRPr lang="en-US" altLang="zh-CN"/>
        </a:p>
      </dgm:t>
    </dgm:pt>
    <dgm:pt modelId="{BAA51E4F-E2AA-47EE-8E0E-31392028FDDD}" type="sibTrans" cxnId="{92F41539-9FBB-4939-A388-14FDA70D2645}">
      <dgm:prSet/>
      <dgm:spPr/>
      <dgm:t>
        <a:bodyPr/>
        <a:lstStyle/>
        <a:p>
          <a:endParaRPr lang="en-US" altLang="zh-CN"/>
        </a:p>
      </dgm:t>
    </dgm:pt>
    <dgm:pt modelId="{2C7D9FF2-8FD4-4EEF-B52E-4903229C4235}">
      <dgm:prSet/>
      <dgm:spPr/>
      <dgm:t>
        <a:bodyPr/>
        <a:lstStyle/>
        <a:p>
          <a:r>
            <a:rPr lang="en-US" altLang="zh-CN" dirty="0" smtClean="0"/>
            <a:t>Philosophy as Conceptual Analysis</a:t>
          </a:r>
          <a:endParaRPr lang="en-US" altLang="zh-CN" dirty="0"/>
        </a:p>
      </dgm:t>
    </dgm:pt>
    <dgm:pt modelId="{483EB52C-ED09-4FFD-828E-B0773AEEA49D}" type="parTrans" cxnId="{F8FC274B-1E0C-40BF-BB09-E3E811664C5B}">
      <dgm:prSet/>
      <dgm:spPr/>
      <dgm:t>
        <a:bodyPr/>
        <a:lstStyle/>
        <a:p>
          <a:endParaRPr lang="en-US" altLang="zh-CN"/>
        </a:p>
      </dgm:t>
    </dgm:pt>
    <dgm:pt modelId="{EBDB21DB-BAA4-459C-A4F3-AF6EBF55305A}" type="sibTrans" cxnId="{F8FC274B-1E0C-40BF-BB09-E3E811664C5B}">
      <dgm:prSet/>
      <dgm:spPr/>
      <dgm:t>
        <a:bodyPr/>
        <a:lstStyle/>
        <a:p>
          <a:endParaRPr lang="en-US" altLang="zh-CN"/>
        </a:p>
      </dgm:t>
    </dgm:pt>
    <dgm:pt modelId="{BD3114F9-C19B-473A-9464-39A825DA4380}" type="pres">
      <dgm:prSet presAssocID="{7C896847-F250-478D-8FD3-7395B31D29FF}" presName="diagram" presStyleCnt="0">
        <dgm:presLayoutVars>
          <dgm:dir/>
          <dgm:resizeHandles val="exact"/>
        </dgm:presLayoutVars>
      </dgm:prSet>
      <dgm:spPr/>
      <dgm:t>
        <a:bodyPr/>
        <a:lstStyle/>
        <a:p>
          <a:endParaRPr lang="en-US" altLang="zh-CN"/>
        </a:p>
      </dgm:t>
    </dgm:pt>
    <dgm:pt modelId="{E2F14601-BB43-4FA7-82D2-79EA9417B1A4}" type="pres">
      <dgm:prSet presAssocID="{7C5D00CE-BABD-4161-9165-22A69EFF22D2}" presName="node" presStyleLbl="node1" presStyleIdx="0" presStyleCnt="3">
        <dgm:presLayoutVars>
          <dgm:bulletEnabled val="1"/>
        </dgm:presLayoutVars>
      </dgm:prSet>
      <dgm:spPr/>
      <dgm:t>
        <a:bodyPr/>
        <a:lstStyle/>
        <a:p>
          <a:endParaRPr lang="en-US" altLang="zh-CN"/>
        </a:p>
      </dgm:t>
    </dgm:pt>
    <dgm:pt modelId="{F15160FD-71AF-472D-88DD-52F0390FEA99}" type="pres">
      <dgm:prSet presAssocID="{5863A129-394A-4FA5-AC5E-7D6B630985D1}" presName="sibTrans" presStyleCnt="0"/>
      <dgm:spPr/>
    </dgm:pt>
    <dgm:pt modelId="{AA0990CF-40E1-4110-ACFD-45014CDCCEF0}" type="pres">
      <dgm:prSet presAssocID="{90F6DCC4-C9A8-4FDD-90E6-85C040DA525C}" presName="node" presStyleLbl="node1" presStyleIdx="1" presStyleCnt="3">
        <dgm:presLayoutVars>
          <dgm:bulletEnabled val="1"/>
        </dgm:presLayoutVars>
      </dgm:prSet>
      <dgm:spPr/>
      <dgm:t>
        <a:bodyPr/>
        <a:lstStyle/>
        <a:p>
          <a:endParaRPr lang="en-US" altLang="zh-CN"/>
        </a:p>
      </dgm:t>
    </dgm:pt>
    <dgm:pt modelId="{F0CBBB5D-5618-49F4-81F6-882A117E9F82}" type="pres">
      <dgm:prSet presAssocID="{BAA51E4F-E2AA-47EE-8E0E-31392028FDDD}" presName="sibTrans" presStyleCnt="0"/>
      <dgm:spPr/>
    </dgm:pt>
    <dgm:pt modelId="{4F5C669C-738D-47FD-9801-3B6748B8E9EB}" type="pres">
      <dgm:prSet presAssocID="{2C7D9FF2-8FD4-4EEF-B52E-4903229C4235}" presName="node" presStyleLbl="node1" presStyleIdx="2" presStyleCnt="3">
        <dgm:presLayoutVars>
          <dgm:bulletEnabled val="1"/>
        </dgm:presLayoutVars>
      </dgm:prSet>
      <dgm:spPr/>
      <dgm:t>
        <a:bodyPr/>
        <a:lstStyle/>
        <a:p>
          <a:endParaRPr lang="en-US" altLang="zh-CN"/>
        </a:p>
      </dgm:t>
    </dgm:pt>
  </dgm:ptLst>
  <dgm:cxnLst>
    <dgm:cxn modelId="{05198002-476D-4C35-BEF8-8094268C369C}" type="presOf" srcId="{90F6DCC4-C9A8-4FDD-90E6-85C040DA525C}" destId="{AA0990CF-40E1-4110-ACFD-45014CDCCEF0}" srcOrd="0" destOrd="0" presId="urn:microsoft.com/office/officeart/2005/8/layout/default"/>
    <dgm:cxn modelId="{8F458228-7BA5-4B2E-AB11-00E52131079B}" type="presOf" srcId="{2C7D9FF2-8FD4-4EEF-B52E-4903229C4235}" destId="{4F5C669C-738D-47FD-9801-3B6748B8E9EB}" srcOrd="0" destOrd="0" presId="urn:microsoft.com/office/officeart/2005/8/layout/default"/>
    <dgm:cxn modelId="{F8FC274B-1E0C-40BF-BB09-E3E811664C5B}" srcId="{7C896847-F250-478D-8FD3-7395B31D29FF}" destId="{2C7D9FF2-8FD4-4EEF-B52E-4903229C4235}" srcOrd="2" destOrd="0" parTransId="{483EB52C-ED09-4FFD-828E-B0773AEEA49D}" sibTransId="{EBDB21DB-BAA4-459C-A4F3-AF6EBF55305A}"/>
    <dgm:cxn modelId="{92F41539-9FBB-4939-A388-14FDA70D2645}" srcId="{7C896847-F250-478D-8FD3-7395B31D29FF}" destId="{90F6DCC4-C9A8-4FDD-90E6-85C040DA525C}" srcOrd="1" destOrd="0" parTransId="{A26F6CCC-98B0-4649-93C3-6B7561893D50}" sibTransId="{BAA51E4F-E2AA-47EE-8E0E-31392028FDDD}"/>
    <dgm:cxn modelId="{8CB42A41-E309-44E2-911A-9D0378215F91}" srcId="{7C896847-F250-478D-8FD3-7395B31D29FF}" destId="{7C5D00CE-BABD-4161-9165-22A69EFF22D2}" srcOrd="0" destOrd="0" parTransId="{7B22D536-0F83-4616-8160-B113EDDEF821}" sibTransId="{5863A129-394A-4FA5-AC5E-7D6B630985D1}"/>
    <dgm:cxn modelId="{D66351FF-8600-4D43-BD8B-7BE90EA9DDF8}" type="presOf" srcId="{7C5D00CE-BABD-4161-9165-22A69EFF22D2}" destId="{E2F14601-BB43-4FA7-82D2-79EA9417B1A4}" srcOrd="0" destOrd="0" presId="urn:microsoft.com/office/officeart/2005/8/layout/default"/>
    <dgm:cxn modelId="{3D5A0352-B4C5-4648-9AD1-CAFB17E71353}" type="presOf" srcId="{7C896847-F250-478D-8FD3-7395B31D29FF}" destId="{BD3114F9-C19B-473A-9464-39A825DA4380}" srcOrd="0" destOrd="0" presId="urn:microsoft.com/office/officeart/2005/8/layout/default"/>
    <dgm:cxn modelId="{F35F56D6-103C-42F3-B2CA-F29E673B053F}" type="presParOf" srcId="{BD3114F9-C19B-473A-9464-39A825DA4380}" destId="{E2F14601-BB43-4FA7-82D2-79EA9417B1A4}" srcOrd="0" destOrd="0" presId="urn:microsoft.com/office/officeart/2005/8/layout/default"/>
    <dgm:cxn modelId="{6DB375A7-B4D3-4146-B3AF-5B1F744DEC22}" type="presParOf" srcId="{BD3114F9-C19B-473A-9464-39A825DA4380}" destId="{F15160FD-71AF-472D-88DD-52F0390FEA99}" srcOrd="1" destOrd="0" presId="urn:microsoft.com/office/officeart/2005/8/layout/default"/>
    <dgm:cxn modelId="{94309D8B-B6D4-486F-B982-980A879F4A23}" type="presParOf" srcId="{BD3114F9-C19B-473A-9464-39A825DA4380}" destId="{AA0990CF-40E1-4110-ACFD-45014CDCCEF0}" srcOrd="2" destOrd="0" presId="urn:microsoft.com/office/officeart/2005/8/layout/default"/>
    <dgm:cxn modelId="{5393A622-7F5B-4B22-A127-E753408D5EB7}" type="presParOf" srcId="{BD3114F9-C19B-473A-9464-39A825DA4380}" destId="{F0CBBB5D-5618-49F4-81F6-882A117E9F82}" srcOrd="3" destOrd="0" presId="urn:microsoft.com/office/officeart/2005/8/layout/default"/>
    <dgm:cxn modelId="{FFED3FE5-2ED5-4605-BFBE-7CBBD8BE43E7}" type="presParOf" srcId="{BD3114F9-C19B-473A-9464-39A825DA4380}" destId="{4F5C669C-738D-47FD-9801-3B6748B8E9E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C88F5F-9492-465B-A359-70FE06A743B8}" type="doc">
      <dgm:prSet loTypeId="urn:microsoft.com/office/officeart/2005/8/layout/hList1" loCatId="list" qsTypeId="urn:microsoft.com/office/officeart/2005/8/quickstyle/simple3" qsCatId="simple" csTypeId="urn:microsoft.com/office/officeart/2005/8/colors/colorful2" csCatId="colorful" phldr="1"/>
      <dgm:spPr/>
      <dgm:t>
        <a:bodyPr/>
        <a:lstStyle/>
        <a:p>
          <a:endParaRPr lang="en-US" altLang="zh-CN"/>
        </a:p>
      </dgm:t>
    </dgm:pt>
    <dgm:pt modelId="{5C62C4DE-6C3E-47BA-80F9-FDA12B741A16}">
      <dgm:prSet phldrT="[Text]"/>
      <dgm:spPr/>
      <dgm:t>
        <a:bodyPr/>
        <a:lstStyle/>
        <a:p>
          <a:r>
            <a:rPr lang="en-US" altLang="zh-CN" dirty="0" smtClean="0"/>
            <a:t>Epicurean</a:t>
          </a:r>
          <a:endParaRPr lang="en-US" altLang="zh-CN" dirty="0"/>
        </a:p>
      </dgm:t>
    </dgm:pt>
    <dgm:pt modelId="{0B3336C0-5C61-457A-BAB0-CDD3D3B9E5B1}" type="parTrans" cxnId="{87BC4177-8389-4449-A916-798AE29A048C}">
      <dgm:prSet/>
      <dgm:spPr/>
      <dgm:t>
        <a:bodyPr/>
        <a:lstStyle/>
        <a:p>
          <a:endParaRPr lang="en-US" altLang="zh-CN"/>
        </a:p>
      </dgm:t>
    </dgm:pt>
    <dgm:pt modelId="{28010661-D5F4-4030-924E-AD531C7839C6}" type="sibTrans" cxnId="{87BC4177-8389-4449-A916-798AE29A048C}">
      <dgm:prSet/>
      <dgm:spPr/>
      <dgm:t>
        <a:bodyPr/>
        <a:lstStyle/>
        <a:p>
          <a:endParaRPr lang="en-US" altLang="zh-CN"/>
        </a:p>
      </dgm:t>
    </dgm:pt>
    <dgm:pt modelId="{C7DBBA65-2200-479E-865B-24D718BFFD44}">
      <dgm:prSet phldrT="[Text]"/>
      <dgm:spPr/>
      <dgm:t>
        <a:bodyPr/>
        <a:lstStyle/>
        <a:p>
          <a:r>
            <a:rPr lang="en-US" altLang="zh-CN" dirty="0" smtClean="0"/>
            <a:t>Atomistic</a:t>
          </a:r>
          <a:endParaRPr lang="en-US" altLang="zh-CN" dirty="0"/>
        </a:p>
      </dgm:t>
    </dgm:pt>
    <dgm:pt modelId="{52F76F01-340D-4959-81F6-C54E68523F38}" type="parTrans" cxnId="{580DC4C6-4458-4FA1-AE11-27372FCD4F42}">
      <dgm:prSet/>
      <dgm:spPr/>
      <dgm:t>
        <a:bodyPr/>
        <a:lstStyle/>
        <a:p>
          <a:endParaRPr lang="en-US" altLang="zh-CN"/>
        </a:p>
      </dgm:t>
    </dgm:pt>
    <dgm:pt modelId="{9C08F78D-F030-4657-B4FD-8E932AF670B8}" type="sibTrans" cxnId="{580DC4C6-4458-4FA1-AE11-27372FCD4F42}">
      <dgm:prSet/>
      <dgm:spPr/>
      <dgm:t>
        <a:bodyPr/>
        <a:lstStyle/>
        <a:p>
          <a:endParaRPr lang="en-US" altLang="zh-CN"/>
        </a:p>
      </dgm:t>
    </dgm:pt>
    <dgm:pt modelId="{1B46E7A2-634F-4EE9-AC4C-CA6D73810892}">
      <dgm:prSet phldrT="[Text]"/>
      <dgm:spPr/>
      <dgm:t>
        <a:bodyPr/>
        <a:lstStyle/>
        <a:p>
          <a:r>
            <a:rPr lang="en-US" altLang="zh-CN" dirty="0" smtClean="0"/>
            <a:t>Stoic</a:t>
          </a:r>
          <a:endParaRPr lang="en-US" altLang="zh-CN" dirty="0"/>
        </a:p>
      </dgm:t>
    </dgm:pt>
    <dgm:pt modelId="{F4906412-77B7-4512-833F-2F8E806FA2BE}" type="parTrans" cxnId="{9385FD62-A6B9-4810-A33F-E9037E67D45B}">
      <dgm:prSet/>
      <dgm:spPr/>
      <dgm:t>
        <a:bodyPr/>
        <a:lstStyle/>
        <a:p>
          <a:endParaRPr lang="en-US" altLang="zh-CN"/>
        </a:p>
      </dgm:t>
    </dgm:pt>
    <dgm:pt modelId="{17A32710-E302-4122-A225-C4097F903E17}" type="sibTrans" cxnId="{9385FD62-A6B9-4810-A33F-E9037E67D45B}">
      <dgm:prSet/>
      <dgm:spPr/>
      <dgm:t>
        <a:bodyPr/>
        <a:lstStyle/>
        <a:p>
          <a:endParaRPr lang="en-US" altLang="zh-CN"/>
        </a:p>
      </dgm:t>
    </dgm:pt>
    <dgm:pt modelId="{E9C62B62-18E8-4C42-89A7-7355D1626133}">
      <dgm:prSet phldrT="[Text]"/>
      <dgm:spPr/>
      <dgm:t>
        <a:bodyPr/>
        <a:lstStyle/>
        <a:p>
          <a:r>
            <a:rPr lang="en-US" altLang="zh-CN" dirty="0" smtClean="0"/>
            <a:t>Organic</a:t>
          </a:r>
          <a:endParaRPr lang="en-US" altLang="zh-CN" dirty="0"/>
        </a:p>
      </dgm:t>
    </dgm:pt>
    <dgm:pt modelId="{122B8502-ADC7-452F-A396-554896C744DD}" type="parTrans" cxnId="{16B398B9-B21A-4DC5-A1B0-E7900173BA60}">
      <dgm:prSet/>
      <dgm:spPr/>
      <dgm:t>
        <a:bodyPr/>
        <a:lstStyle/>
        <a:p>
          <a:endParaRPr lang="en-US" altLang="zh-CN"/>
        </a:p>
      </dgm:t>
    </dgm:pt>
    <dgm:pt modelId="{B60803AE-BAA5-44DF-BC60-025988C23B6F}" type="sibTrans" cxnId="{16B398B9-B21A-4DC5-A1B0-E7900173BA60}">
      <dgm:prSet/>
      <dgm:spPr/>
      <dgm:t>
        <a:bodyPr/>
        <a:lstStyle/>
        <a:p>
          <a:endParaRPr lang="en-US" altLang="zh-CN"/>
        </a:p>
      </dgm:t>
    </dgm:pt>
    <dgm:pt modelId="{664D0490-9C7B-4ADD-9FB9-18D82B2978D9}">
      <dgm:prSet phldrT="[Text]"/>
      <dgm:spPr/>
      <dgm:t>
        <a:bodyPr/>
        <a:lstStyle/>
        <a:p>
          <a:r>
            <a:rPr lang="en-US" altLang="zh-CN" dirty="0" err="1" smtClean="0"/>
            <a:t>Vitalistic</a:t>
          </a:r>
          <a:endParaRPr lang="en-US" altLang="zh-CN" dirty="0"/>
        </a:p>
      </dgm:t>
    </dgm:pt>
    <dgm:pt modelId="{7F5F0B38-F563-4701-BC75-FE64420C1C34}" type="parTrans" cxnId="{33237540-E8F3-4E67-921D-F2582E1818D6}">
      <dgm:prSet/>
      <dgm:spPr/>
      <dgm:t>
        <a:bodyPr/>
        <a:lstStyle/>
        <a:p>
          <a:endParaRPr lang="en-US" altLang="zh-CN"/>
        </a:p>
      </dgm:t>
    </dgm:pt>
    <dgm:pt modelId="{173F6D8E-25CF-41A0-B027-0C45BED85BD1}" type="sibTrans" cxnId="{33237540-E8F3-4E67-921D-F2582E1818D6}">
      <dgm:prSet/>
      <dgm:spPr/>
      <dgm:t>
        <a:bodyPr/>
        <a:lstStyle/>
        <a:p>
          <a:endParaRPr lang="en-US" altLang="zh-CN"/>
        </a:p>
      </dgm:t>
    </dgm:pt>
    <dgm:pt modelId="{41CCE2B5-6BFD-4BD4-86AA-120DDBA6A8EF}">
      <dgm:prSet phldrT="[Text]"/>
      <dgm:spPr/>
      <dgm:t>
        <a:bodyPr/>
        <a:lstStyle/>
        <a:p>
          <a:r>
            <a:rPr lang="en-US" altLang="zh-CN" dirty="0" smtClean="0"/>
            <a:t>Mechanical</a:t>
          </a:r>
          <a:endParaRPr lang="en-US" altLang="zh-CN" dirty="0"/>
        </a:p>
      </dgm:t>
    </dgm:pt>
    <dgm:pt modelId="{A69D9952-F02A-4B29-97D5-AD1356DC0958}" type="parTrans" cxnId="{C46A7062-BB78-42CB-BA97-7D174D4D99CB}">
      <dgm:prSet/>
      <dgm:spPr/>
      <dgm:t>
        <a:bodyPr/>
        <a:lstStyle/>
        <a:p>
          <a:endParaRPr lang="en-US" altLang="zh-CN"/>
        </a:p>
      </dgm:t>
    </dgm:pt>
    <dgm:pt modelId="{00BD0495-6497-452E-82EF-126E3C59CDC9}" type="sibTrans" cxnId="{C46A7062-BB78-42CB-BA97-7D174D4D99CB}">
      <dgm:prSet/>
      <dgm:spPr/>
      <dgm:t>
        <a:bodyPr/>
        <a:lstStyle/>
        <a:p>
          <a:endParaRPr lang="en-US" altLang="zh-CN"/>
        </a:p>
      </dgm:t>
    </dgm:pt>
    <dgm:pt modelId="{4FE7C080-1BC8-4B55-BAC7-AD3F643FB9CC}">
      <dgm:prSet phldrT="[Text]"/>
      <dgm:spPr/>
      <dgm:t>
        <a:bodyPr/>
        <a:lstStyle/>
        <a:p>
          <a:r>
            <a:rPr lang="en-US" altLang="zh-CN" dirty="0" smtClean="0"/>
            <a:t>Infinite Worlds</a:t>
          </a:r>
          <a:endParaRPr lang="en-US" altLang="zh-CN" dirty="0"/>
        </a:p>
      </dgm:t>
    </dgm:pt>
    <dgm:pt modelId="{FAA42C98-5EE9-45CE-B16D-15DAB7623796}" type="parTrans" cxnId="{CFBBDF67-30E5-4373-9C7B-5240C4F7E3AD}">
      <dgm:prSet/>
      <dgm:spPr/>
      <dgm:t>
        <a:bodyPr/>
        <a:lstStyle/>
        <a:p>
          <a:endParaRPr lang="en-US" altLang="zh-CN"/>
        </a:p>
      </dgm:t>
    </dgm:pt>
    <dgm:pt modelId="{08A5F4A3-D9E8-479B-8FF3-005526ABDBF1}" type="sibTrans" cxnId="{CFBBDF67-30E5-4373-9C7B-5240C4F7E3AD}">
      <dgm:prSet/>
      <dgm:spPr/>
      <dgm:t>
        <a:bodyPr/>
        <a:lstStyle/>
        <a:p>
          <a:endParaRPr lang="en-US" altLang="zh-CN"/>
        </a:p>
      </dgm:t>
    </dgm:pt>
    <dgm:pt modelId="{1E672CE4-5FAB-4CD0-940A-EAB55A2DE83E}">
      <dgm:prSet phldrT="[Text]"/>
      <dgm:spPr/>
      <dgm:t>
        <a:bodyPr/>
        <a:lstStyle/>
        <a:p>
          <a:r>
            <a:rPr lang="en-US" altLang="zh-CN" dirty="0" smtClean="0"/>
            <a:t>One World-Soul</a:t>
          </a:r>
          <a:endParaRPr lang="en-US" altLang="zh-CN" dirty="0"/>
        </a:p>
      </dgm:t>
    </dgm:pt>
    <dgm:pt modelId="{6315B36E-B449-4FF9-A5CF-C8959BEAFDAF}" type="parTrans" cxnId="{6D736565-CBA9-480F-99D6-D5CF14054F0B}">
      <dgm:prSet/>
      <dgm:spPr/>
      <dgm:t>
        <a:bodyPr/>
        <a:lstStyle/>
        <a:p>
          <a:endParaRPr lang="en-US" altLang="zh-CN"/>
        </a:p>
      </dgm:t>
    </dgm:pt>
    <dgm:pt modelId="{6CD34090-45B6-4D69-8DE9-DB17FA5C8819}" type="sibTrans" cxnId="{6D736565-CBA9-480F-99D6-D5CF14054F0B}">
      <dgm:prSet/>
      <dgm:spPr/>
      <dgm:t>
        <a:bodyPr/>
        <a:lstStyle/>
        <a:p>
          <a:endParaRPr lang="en-US" altLang="zh-CN"/>
        </a:p>
      </dgm:t>
    </dgm:pt>
    <dgm:pt modelId="{4EF86975-6B10-46DC-B5F2-F216D5F2FC56}">
      <dgm:prSet phldrT="[Text]"/>
      <dgm:spPr/>
      <dgm:t>
        <a:bodyPr/>
        <a:lstStyle/>
        <a:p>
          <a:r>
            <a:rPr lang="en-US" altLang="zh-CN" dirty="0" smtClean="0"/>
            <a:t>Accidental</a:t>
          </a:r>
          <a:endParaRPr lang="en-US" altLang="zh-CN" dirty="0"/>
        </a:p>
      </dgm:t>
    </dgm:pt>
    <dgm:pt modelId="{1BCC5720-254B-4BC3-B098-BED50FCD85AA}" type="parTrans" cxnId="{C68555E7-9ED8-40EE-B668-9392E25CA705}">
      <dgm:prSet/>
      <dgm:spPr/>
      <dgm:t>
        <a:bodyPr/>
        <a:lstStyle/>
        <a:p>
          <a:endParaRPr lang="en-US" altLang="zh-CN"/>
        </a:p>
      </dgm:t>
    </dgm:pt>
    <dgm:pt modelId="{F1BAE3A2-49D8-4112-B4CE-97DCB4B81B9B}" type="sibTrans" cxnId="{C68555E7-9ED8-40EE-B668-9392E25CA705}">
      <dgm:prSet/>
      <dgm:spPr/>
      <dgm:t>
        <a:bodyPr/>
        <a:lstStyle/>
        <a:p>
          <a:endParaRPr lang="en-US" altLang="zh-CN"/>
        </a:p>
      </dgm:t>
    </dgm:pt>
    <dgm:pt modelId="{D6F58FF4-DF20-4819-A00D-055359D00B4D}">
      <dgm:prSet phldrT="[Text]"/>
      <dgm:spPr/>
      <dgm:t>
        <a:bodyPr/>
        <a:lstStyle/>
        <a:p>
          <a:r>
            <a:rPr lang="en-US" altLang="zh-CN" dirty="0" smtClean="0"/>
            <a:t>Purposeful</a:t>
          </a:r>
          <a:endParaRPr lang="en-US" altLang="zh-CN" dirty="0"/>
        </a:p>
      </dgm:t>
    </dgm:pt>
    <dgm:pt modelId="{285DD246-BA5E-4927-AB3D-E1E60A0A5CE7}" type="parTrans" cxnId="{77BDCDF5-A52C-4417-89E2-9BDE8A5A7FE1}">
      <dgm:prSet/>
      <dgm:spPr/>
      <dgm:t>
        <a:bodyPr/>
        <a:lstStyle/>
        <a:p>
          <a:endParaRPr lang="en-US" altLang="zh-CN"/>
        </a:p>
      </dgm:t>
    </dgm:pt>
    <dgm:pt modelId="{06F96384-0FAB-4B0F-A239-0F8295C93DB3}" type="sibTrans" cxnId="{77BDCDF5-A52C-4417-89E2-9BDE8A5A7FE1}">
      <dgm:prSet/>
      <dgm:spPr/>
      <dgm:t>
        <a:bodyPr/>
        <a:lstStyle/>
        <a:p>
          <a:endParaRPr lang="en-US" altLang="zh-CN"/>
        </a:p>
      </dgm:t>
    </dgm:pt>
    <dgm:pt modelId="{0161207A-7C00-49DA-B5AF-E80390E3F9BA}">
      <dgm:prSet phldrT="[Text]"/>
      <dgm:spPr/>
      <dgm:t>
        <a:bodyPr/>
        <a:lstStyle/>
        <a:p>
          <a:r>
            <a:rPr lang="en-US" altLang="zh-CN" dirty="0" smtClean="0"/>
            <a:t>Pantheistic</a:t>
          </a:r>
          <a:endParaRPr lang="en-US" altLang="zh-CN" dirty="0"/>
        </a:p>
      </dgm:t>
    </dgm:pt>
    <dgm:pt modelId="{2D5C85D1-D126-402C-9FFF-7DCAE6D0B3CC}" type="parTrans" cxnId="{1A7649C8-F6AB-41F3-875A-7404674F340F}">
      <dgm:prSet/>
      <dgm:spPr/>
      <dgm:t>
        <a:bodyPr/>
        <a:lstStyle/>
        <a:p>
          <a:endParaRPr lang="en-US" altLang="zh-CN"/>
        </a:p>
      </dgm:t>
    </dgm:pt>
    <dgm:pt modelId="{A97685BA-42A8-454B-AF07-13DC38C4C629}" type="sibTrans" cxnId="{1A7649C8-F6AB-41F3-875A-7404674F340F}">
      <dgm:prSet/>
      <dgm:spPr/>
      <dgm:t>
        <a:bodyPr/>
        <a:lstStyle/>
        <a:p>
          <a:endParaRPr lang="en-US" altLang="zh-CN"/>
        </a:p>
      </dgm:t>
    </dgm:pt>
    <dgm:pt modelId="{363D3664-AFBE-4852-BE73-E91B94AC87E6}">
      <dgm:prSet phldrT="[Text]"/>
      <dgm:spPr/>
      <dgm:t>
        <a:bodyPr/>
        <a:lstStyle/>
        <a:p>
          <a:r>
            <a:rPr lang="en-US" altLang="zh-CN" dirty="0" smtClean="0"/>
            <a:t>Functionally Atheistic</a:t>
          </a:r>
          <a:endParaRPr lang="en-US" altLang="zh-CN" dirty="0"/>
        </a:p>
      </dgm:t>
    </dgm:pt>
    <dgm:pt modelId="{DB5B3380-2584-476F-A6D9-385469EB2E33}" type="parTrans" cxnId="{3C3C5967-7295-44D4-BAD3-9C79D7DCF7D4}">
      <dgm:prSet/>
      <dgm:spPr/>
      <dgm:t>
        <a:bodyPr/>
        <a:lstStyle/>
        <a:p>
          <a:endParaRPr lang="en-US" altLang="zh-CN"/>
        </a:p>
      </dgm:t>
    </dgm:pt>
    <dgm:pt modelId="{00480743-A05A-4800-836C-41E572836A00}" type="sibTrans" cxnId="{3C3C5967-7295-44D4-BAD3-9C79D7DCF7D4}">
      <dgm:prSet/>
      <dgm:spPr/>
      <dgm:t>
        <a:bodyPr/>
        <a:lstStyle/>
        <a:p>
          <a:endParaRPr lang="en-US" altLang="zh-CN"/>
        </a:p>
      </dgm:t>
    </dgm:pt>
    <dgm:pt modelId="{16858F92-BA46-453B-B741-0E8652B56B8E}" type="pres">
      <dgm:prSet presAssocID="{53C88F5F-9492-465B-A359-70FE06A743B8}" presName="Name0" presStyleCnt="0">
        <dgm:presLayoutVars>
          <dgm:dir/>
          <dgm:animLvl val="lvl"/>
          <dgm:resizeHandles val="exact"/>
        </dgm:presLayoutVars>
      </dgm:prSet>
      <dgm:spPr/>
    </dgm:pt>
    <dgm:pt modelId="{E0D3351C-5050-4C9C-8A87-247C919EBBA4}" type="pres">
      <dgm:prSet presAssocID="{5C62C4DE-6C3E-47BA-80F9-FDA12B741A16}" presName="composite" presStyleCnt="0"/>
      <dgm:spPr/>
    </dgm:pt>
    <dgm:pt modelId="{8E3FD90D-523D-422F-9BB4-4AEFF69C24C7}" type="pres">
      <dgm:prSet presAssocID="{5C62C4DE-6C3E-47BA-80F9-FDA12B741A16}" presName="parTx" presStyleLbl="alignNode1" presStyleIdx="0" presStyleCnt="2">
        <dgm:presLayoutVars>
          <dgm:chMax val="0"/>
          <dgm:chPref val="0"/>
          <dgm:bulletEnabled val="1"/>
        </dgm:presLayoutVars>
      </dgm:prSet>
      <dgm:spPr/>
    </dgm:pt>
    <dgm:pt modelId="{361B873D-25D9-4447-8987-5A3DF437EF7D}" type="pres">
      <dgm:prSet presAssocID="{5C62C4DE-6C3E-47BA-80F9-FDA12B741A16}" presName="desTx" presStyleLbl="alignAccFollowNode1" presStyleIdx="0" presStyleCnt="2">
        <dgm:presLayoutVars>
          <dgm:bulletEnabled val="1"/>
        </dgm:presLayoutVars>
      </dgm:prSet>
      <dgm:spPr/>
      <dgm:t>
        <a:bodyPr/>
        <a:lstStyle/>
        <a:p>
          <a:endParaRPr lang="en-US" altLang="zh-CN"/>
        </a:p>
      </dgm:t>
    </dgm:pt>
    <dgm:pt modelId="{C3E10860-DBB4-428C-AFD8-02F0AF6357AB}" type="pres">
      <dgm:prSet presAssocID="{28010661-D5F4-4030-924E-AD531C7839C6}" presName="space" presStyleCnt="0"/>
      <dgm:spPr/>
    </dgm:pt>
    <dgm:pt modelId="{51193F1A-298E-461C-B4C9-0061E3FB1EA6}" type="pres">
      <dgm:prSet presAssocID="{1B46E7A2-634F-4EE9-AC4C-CA6D73810892}" presName="composite" presStyleCnt="0"/>
      <dgm:spPr/>
    </dgm:pt>
    <dgm:pt modelId="{25B8D2B3-F923-4B37-B64C-EF4D95D89EC8}" type="pres">
      <dgm:prSet presAssocID="{1B46E7A2-634F-4EE9-AC4C-CA6D73810892}" presName="parTx" presStyleLbl="alignNode1" presStyleIdx="1" presStyleCnt="2">
        <dgm:presLayoutVars>
          <dgm:chMax val="0"/>
          <dgm:chPref val="0"/>
          <dgm:bulletEnabled val="1"/>
        </dgm:presLayoutVars>
      </dgm:prSet>
      <dgm:spPr/>
    </dgm:pt>
    <dgm:pt modelId="{0DD0D9C3-B2A6-4849-B640-D41E333D4DF5}" type="pres">
      <dgm:prSet presAssocID="{1B46E7A2-634F-4EE9-AC4C-CA6D73810892}" presName="desTx" presStyleLbl="alignAccFollowNode1" presStyleIdx="1" presStyleCnt="2">
        <dgm:presLayoutVars>
          <dgm:bulletEnabled val="1"/>
        </dgm:presLayoutVars>
      </dgm:prSet>
      <dgm:spPr/>
      <dgm:t>
        <a:bodyPr/>
        <a:lstStyle/>
        <a:p>
          <a:endParaRPr lang="en-US" altLang="zh-CN"/>
        </a:p>
      </dgm:t>
    </dgm:pt>
  </dgm:ptLst>
  <dgm:cxnLst>
    <dgm:cxn modelId="{37971C6B-7903-465E-A5F3-471BBDF1E9FB}" type="presOf" srcId="{53C88F5F-9492-465B-A359-70FE06A743B8}" destId="{16858F92-BA46-453B-B741-0E8652B56B8E}" srcOrd="0" destOrd="0" presId="urn:microsoft.com/office/officeart/2005/8/layout/hList1"/>
    <dgm:cxn modelId="{2580E1C2-2902-480F-A4DD-B6DC7CD90DFD}" type="presOf" srcId="{1B46E7A2-634F-4EE9-AC4C-CA6D73810892}" destId="{25B8D2B3-F923-4B37-B64C-EF4D95D89EC8}" srcOrd="0" destOrd="0" presId="urn:microsoft.com/office/officeart/2005/8/layout/hList1"/>
    <dgm:cxn modelId="{AAC74BF4-3212-41EF-BF76-D14DCD546E2D}" type="presOf" srcId="{4EF86975-6B10-46DC-B5F2-F216D5F2FC56}" destId="{361B873D-25D9-4447-8987-5A3DF437EF7D}" srcOrd="0" destOrd="3" presId="urn:microsoft.com/office/officeart/2005/8/layout/hList1"/>
    <dgm:cxn modelId="{E05BC2B9-6AA3-466B-8046-8E851D12FE7B}" type="presOf" srcId="{41CCE2B5-6BFD-4BD4-86AA-120DDBA6A8EF}" destId="{361B873D-25D9-4447-8987-5A3DF437EF7D}" srcOrd="0" destOrd="1" presId="urn:microsoft.com/office/officeart/2005/8/layout/hList1"/>
    <dgm:cxn modelId="{6D736565-CBA9-480F-99D6-D5CF14054F0B}" srcId="{1B46E7A2-634F-4EE9-AC4C-CA6D73810892}" destId="{1E672CE4-5FAB-4CD0-940A-EAB55A2DE83E}" srcOrd="2" destOrd="0" parTransId="{6315B36E-B449-4FF9-A5CF-C8959BEAFDAF}" sibTransId="{6CD34090-45B6-4D69-8DE9-DB17FA5C8819}"/>
    <dgm:cxn modelId="{E5933596-2DDF-4C44-B062-F5571616B849}" type="presOf" srcId="{5C62C4DE-6C3E-47BA-80F9-FDA12B741A16}" destId="{8E3FD90D-523D-422F-9BB4-4AEFF69C24C7}" srcOrd="0" destOrd="0" presId="urn:microsoft.com/office/officeart/2005/8/layout/hList1"/>
    <dgm:cxn modelId="{87BC4177-8389-4449-A916-798AE29A048C}" srcId="{53C88F5F-9492-465B-A359-70FE06A743B8}" destId="{5C62C4DE-6C3E-47BA-80F9-FDA12B741A16}" srcOrd="0" destOrd="0" parTransId="{0B3336C0-5C61-457A-BAB0-CDD3D3B9E5B1}" sibTransId="{28010661-D5F4-4030-924E-AD531C7839C6}"/>
    <dgm:cxn modelId="{3EAD3E3F-77AB-4B3D-A0B1-DD92AB003420}" type="presOf" srcId="{4FE7C080-1BC8-4B55-BAC7-AD3F643FB9CC}" destId="{361B873D-25D9-4447-8987-5A3DF437EF7D}" srcOrd="0" destOrd="2" presId="urn:microsoft.com/office/officeart/2005/8/layout/hList1"/>
    <dgm:cxn modelId="{2A4BCF71-D099-45BF-A9B1-E0C3895A1552}" type="presOf" srcId="{C7DBBA65-2200-479E-865B-24D718BFFD44}" destId="{361B873D-25D9-4447-8987-5A3DF437EF7D}" srcOrd="0" destOrd="0" presId="urn:microsoft.com/office/officeart/2005/8/layout/hList1"/>
    <dgm:cxn modelId="{F82BEE15-D88F-4310-81C1-772E26814A40}" type="presOf" srcId="{E9C62B62-18E8-4C42-89A7-7355D1626133}" destId="{0DD0D9C3-B2A6-4849-B640-D41E333D4DF5}" srcOrd="0" destOrd="0" presId="urn:microsoft.com/office/officeart/2005/8/layout/hList1"/>
    <dgm:cxn modelId="{580DC4C6-4458-4FA1-AE11-27372FCD4F42}" srcId="{5C62C4DE-6C3E-47BA-80F9-FDA12B741A16}" destId="{C7DBBA65-2200-479E-865B-24D718BFFD44}" srcOrd="0" destOrd="0" parTransId="{52F76F01-340D-4959-81F6-C54E68523F38}" sibTransId="{9C08F78D-F030-4657-B4FD-8E932AF670B8}"/>
    <dgm:cxn modelId="{10CFF163-27C1-44BB-96B0-42F7CCD79CFB}" type="presOf" srcId="{363D3664-AFBE-4852-BE73-E91B94AC87E6}" destId="{361B873D-25D9-4447-8987-5A3DF437EF7D}" srcOrd="0" destOrd="4" presId="urn:microsoft.com/office/officeart/2005/8/layout/hList1"/>
    <dgm:cxn modelId="{1A7649C8-F6AB-41F3-875A-7404674F340F}" srcId="{1B46E7A2-634F-4EE9-AC4C-CA6D73810892}" destId="{0161207A-7C00-49DA-B5AF-E80390E3F9BA}" srcOrd="4" destOrd="0" parTransId="{2D5C85D1-D126-402C-9FFF-7DCAE6D0B3CC}" sibTransId="{A97685BA-42A8-454B-AF07-13DC38C4C629}"/>
    <dgm:cxn modelId="{7DAD26BB-8A74-4CBF-9A1C-2C4D96668291}" type="presOf" srcId="{0161207A-7C00-49DA-B5AF-E80390E3F9BA}" destId="{0DD0D9C3-B2A6-4849-B640-D41E333D4DF5}" srcOrd="0" destOrd="4" presId="urn:microsoft.com/office/officeart/2005/8/layout/hList1"/>
    <dgm:cxn modelId="{C46A7062-BB78-42CB-BA97-7D174D4D99CB}" srcId="{5C62C4DE-6C3E-47BA-80F9-FDA12B741A16}" destId="{41CCE2B5-6BFD-4BD4-86AA-120DDBA6A8EF}" srcOrd="1" destOrd="0" parTransId="{A69D9952-F02A-4B29-97D5-AD1356DC0958}" sibTransId="{00BD0495-6497-452E-82EF-126E3C59CDC9}"/>
    <dgm:cxn modelId="{E5669340-B558-44FF-AB19-52148F452D48}" type="presOf" srcId="{664D0490-9C7B-4ADD-9FB9-18D82B2978D9}" destId="{0DD0D9C3-B2A6-4849-B640-D41E333D4DF5}" srcOrd="0" destOrd="1" presId="urn:microsoft.com/office/officeart/2005/8/layout/hList1"/>
    <dgm:cxn modelId="{9385FD62-A6B9-4810-A33F-E9037E67D45B}" srcId="{53C88F5F-9492-465B-A359-70FE06A743B8}" destId="{1B46E7A2-634F-4EE9-AC4C-CA6D73810892}" srcOrd="1" destOrd="0" parTransId="{F4906412-77B7-4512-833F-2F8E806FA2BE}" sibTransId="{17A32710-E302-4122-A225-C4097F903E17}"/>
    <dgm:cxn modelId="{77BDCDF5-A52C-4417-89E2-9BDE8A5A7FE1}" srcId="{1B46E7A2-634F-4EE9-AC4C-CA6D73810892}" destId="{D6F58FF4-DF20-4819-A00D-055359D00B4D}" srcOrd="3" destOrd="0" parTransId="{285DD246-BA5E-4927-AB3D-E1E60A0A5CE7}" sibTransId="{06F96384-0FAB-4B0F-A239-0F8295C93DB3}"/>
    <dgm:cxn modelId="{3C3C5967-7295-44D4-BAD3-9C79D7DCF7D4}" srcId="{5C62C4DE-6C3E-47BA-80F9-FDA12B741A16}" destId="{363D3664-AFBE-4852-BE73-E91B94AC87E6}" srcOrd="4" destOrd="0" parTransId="{DB5B3380-2584-476F-A6D9-385469EB2E33}" sibTransId="{00480743-A05A-4800-836C-41E572836A00}"/>
    <dgm:cxn modelId="{516C89DE-5CD6-4578-A870-1A79172FF5DF}" type="presOf" srcId="{1E672CE4-5FAB-4CD0-940A-EAB55A2DE83E}" destId="{0DD0D9C3-B2A6-4849-B640-D41E333D4DF5}" srcOrd="0" destOrd="2" presId="urn:microsoft.com/office/officeart/2005/8/layout/hList1"/>
    <dgm:cxn modelId="{16B398B9-B21A-4DC5-A1B0-E7900173BA60}" srcId="{1B46E7A2-634F-4EE9-AC4C-CA6D73810892}" destId="{E9C62B62-18E8-4C42-89A7-7355D1626133}" srcOrd="0" destOrd="0" parTransId="{122B8502-ADC7-452F-A396-554896C744DD}" sibTransId="{B60803AE-BAA5-44DF-BC60-025988C23B6F}"/>
    <dgm:cxn modelId="{33237540-E8F3-4E67-921D-F2582E1818D6}" srcId="{1B46E7A2-634F-4EE9-AC4C-CA6D73810892}" destId="{664D0490-9C7B-4ADD-9FB9-18D82B2978D9}" srcOrd="1" destOrd="0" parTransId="{7F5F0B38-F563-4701-BC75-FE64420C1C34}" sibTransId="{173F6D8E-25CF-41A0-B027-0C45BED85BD1}"/>
    <dgm:cxn modelId="{87419D60-0B84-4114-AEB1-EDC6644F4529}" type="presOf" srcId="{D6F58FF4-DF20-4819-A00D-055359D00B4D}" destId="{0DD0D9C3-B2A6-4849-B640-D41E333D4DF5}" srcOrd="0" destOrd="3" presId="urn:microsoft.com/office/officeart/2005/8/layout/hList1"/>
    <dgm:cxn modelId="{CFBBDF67-30E5-4373-9C7B-5240C4F7E3AD}" srcId="{5C62C4DE-6C3E-47BA-80F9-FDA12B741A16}" destId="{4FE7C080-1BC8-4B55-BAC7-AD3F643FB9CC}" srcOrd="2" destOrd="0" parTransId="{FAA42C98-5EE9-45CE-B16D-15DAB7623796}" sibTransId="{08A5F4A3-D9E8-479B-8FF3-005526ABDBF1}"/>
    <dgm:cxn modelId="{C68555E7-9ED8-40EE-B668-9392E25CA705}" srcId="{5C62C4DE-6C3E-47BA-80F9-FDA12B741A16}" destId="{4EF86975-6B10-46DC-B5F2-F216D5F2FC56}" srcOrd="3" destOrd="0" parTransId="{1BCC5720-254B-4BC3-B098-BED50FCD85AA}" sibTransId="{F1BAE3A2-49D8-4112-B4CE-97DCB4B81B9B}"/>
    <dgm:cxn modelId="{9B012A15-A2AC-4EAB-BD6C-7CD093890A71}" type="presParOf" srcId="{16858F92-BA46-453B-B741-0E8652B56B8E}" destId="{E0D3351C-5050-4C9C-8A87-247C919EBBA4}" srcOrd="0" destOrd="0" presId="urn:microsoft.com/office/officeart/2005/8/layout/hList1"/>
    <dgm:cxn modelId="{8017C3C2-BDC7-4B6D-ABF5-3BF9AFDF5D4A}" type="presParOf" srcId="{E0D3351C-5050-4C9C-8A87-247C919EBBA4}" destId="{8E3FD90D-523D-422F-9BB4-4AEFF69C24C7}" srcOrd="0" destOrd="0" presId="urn:microsoft.com/office/officeart/2005/8/layout/hList1"/>
    <dgm:cxn modelId="{D7515312-1732-4880-A61F-9A338A6BFE74}" type="presParOf" srcId="{E0D3351C-5050-4C9C-8A87-247C919EBBA4}" destId="{361B873D-25D9-4447-8987-5A3DF437EF7D}" srcOrd="1" destOrd="0" presId="urn:microsoft.com/office/officeart/2005/8/layout/hList1"/>
    <dgm:cxn modelId="{44B4ACC3-2F38-4A5F-844B-4076B789A90E}" type="presParOf" srcId="{16858F92-BA46-453B-B741-0E8652B56B8E}" destId="{C3E10860-DBB4-428C-AFD8-02F0AF6357AB}" srcOrd="1" destOrd="0" presId="urn:microsoft.com/office/officeart/2005/8/layout/hList1"/>
    <dgm:cxn modelId="{5F31719C-3140-43E0-9689-275F2F489888}" type="presParOf" srcId="{16858F92-BA46-453B-B741-0E8652B56B8E}" destId="{51193F1A-298E-461C-B4C9-0061E3FB1EA6}" srcOrd="2" destOrd="0" presId="urn:microsoft.com/office/officeart/2005/8/layout/hList1"/>
    <dgm:cxn modelId="{4C65E8EB-93DC-4151-BF7F-6694ED544793}" type="presParOf" srcId="{51193F1A-298E-461C-B4C9-0061E3FB1EA6}" destId="{25B8D2B3-F923-4B37-B64C-EF4D95D89EC8}" srcOrd="0" destOrd="0" presId="urn:microsoft.com/office/officeart/2005/8/layout/hList1"/>
    <dgm:cxn modelId="{8AFA3662-EA5D-4BFF-AF45-3B68A8AC910B}" type="presParOf" srcId="{51193F1A-298E-461C-B4C9-0061E3FB1EA6}" destId="{0DD0D9C3-B2A6-4849-B640-D41E333D4DF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2CDD0B-A16C-4C63-976E-11A4F45D513F}" type="doc">
      <dgm:prSet loTypeId="urn:microsoft.com/office/officeart/2005/8/layout/equation1" loCatId="relationship" qsTypeId="urn:microsoft.com/office/officeart/2005/8/quickstyle/simple3" qsCatId="simple" csTypeId="urn:microsoft.com/office/officeart/2005/8/colors/colorful2" csCatId="colorful" phldr="1"/>
      <dgm:spPr/>
    </dgm:pt>
    <dgm:pt modelId="{215CF451-1A53-4E97-BDC7-EF042E3780A4}">
      <dgm:prSet phldrT="[Text]"/>
      <dgm:spPr/>
      <dgm:t>
        <a:bodyPr/>
        <a:lstStyle/>
        <a:p>
          <a:r>
            <a:rPr lang="en-US" altLang="zh-CN" dirty="0" smtClean="0"/>
            <a:t>Virtue</a:t>
          </a:r>
          <a:endParaRPr lang="en-US" altLang="zh-CN" dirty="0"/>
        </a:p>
      </dgm:t>
    </dgm:pt>
    <dgm:pt modelId="{DD1EF385-6BAA-4586-A70A-66E35A528FA3}" type="parTrans" cxnId="{0EDEEFB8-AC57-43E4-AAE2-CC8AE248CA54}">
      <dgm:prSet/>
      <dgm:spPr/>
      <dgm:t>
        <a:bodyPr/>
        <a:lstStyle/>
        <a:p>
          <a:endParaRPr lang="en-US" altLang="zh-CN"/>
        </a:p>
      </dgm:t>
    </dgm:pt>
    <dgm:pt modelId="{7360BF0B-316B-433A-BA4A-9FEDAC0C618C}" type="sibTrans" cxnId="{0EDEEFB8-AC57-43E4-AAE2-CC8AE248CA54}">
      <dgm:prSet/>
      <dgm:spPr>
        <a:solidFill>
          <a:schemeClr val="bg1">
            <a:lumMod val="75000"/>
          </a:schemeClr>
        </a:solidFill>
      </dgm:spPr>
      <dgm:t>
        <a:bodyPr/>
        <a:lstStyle/>
        <a:p>
          <a:endParaRPr lang="en-US" altLang="zh-CN"/>
        </a:p>
      </dgm:t>
    </dgm:pt>
    <dgm:pt modelId="{E172B5AE-EB9C-4E49-B40E-B436FAB207A9}">
      <dgm:prSet phldrT="[Text]"/>
      <dgm:spPr/>
      <dgm:t>
        <a:bodyPr/>
        <a:lstStyle/>
        <a:p>
          <a:r>
            <a:rPr lang="en-US" altLang="zh-CN" dirty="0" smtClean="0"/>
            <a:t>Happiness</a:t>
          </a:r>
          <a:endParaRPr lang="en-US" altLang="zh-CN" dirty="0"/>
        </a:p>
      </dgm:t>
    </dgm:pt>
    <dgm:pt modelId="{832BDF97-BEB6-4707-8D47-BA9D1873CDF1}" type="parTrans" cxnId="{8F8B33CB-93B2-4308-800C-6082504C3D06}">
      <dgm:prSet/>
      <dgm:spPr/>
      <dgm:t>
        <a:bodyPr/>
        <a:lstStyle/>
        <a:p>
          <a:endParaRPr lang="en-US" altLang="zh-CN"/>
        </a:p>
      </dgm:t>
    </dgm:pt>
    <dgm:pt modelId="{CD0EE83E-D28B-4B18-8F00-AF4025831CDB}" type="sibTrans" cxnId="{8F8B33CB-93B2-4308-800C-6082504C3D06}">
      <dgm:prSet/>
      <dgm:spPr/>
      <dgm:t>
        <a:bodyPr/>
        <a:lstStyle/>
        <a:p>
          <a:endParaRPr lang="en-US" altLang="zh-CN"/>
        </a:p>
      </dgm:t>
    </dgm:pt>
    <dgm:pt modelId="{E04BBEE3-64C3-4354-AEBF-EB30D2D1A9C9}" type="pres">
      <dgm:prSet presAssocID="{8C2CDD0B-A16C-4C63-976E-11A4F45D513F}" presName="linearFlow" presStyleCnt="0">
        <dgm:presLayoutVars>
          <dgm:dir/>
          <dgm:resizeHandles val="exact"/>
        </dgm:presLayoutVars>
      </dgm:prSet>
      <dgm:spPr/>
    </dgm:pt>
    <dgm:pt modelId="{D7713C70-CAC4-4124-A75B-1D850067C2B1}" type="pres">
      <dgm:prSet presAssocID="{215CF451-1A53-4E97-BDC7-EF042E3780A4}" presName="node" presStyleLbl="node1" presStyleIdx="0" presStyleCnt="2">
        <dgm:presLayoutVars>
          <dgm:bulletEnabled val="1"/>
        </dgm:presLayoutVars>
      </dgm:prSet>
      <dgm:spPr/>
      <dgm:t>
        <a:bodyPr/>
        <a:lstStyle/>
        <a:p>
          <a:endParaRPr lang="en-US" altLang="zh-CN"/>
        </a:p>
      </dgm:t>
    </dgm:pt>
    <dgm:pt modelId="{54A14AA5-755B-403E-9038-A1B8BADA145B}" type="pres">
      <dgm:prSet presAssocID="{7360BF0B-316B-433A-BA4A-9FEDAC0C618C}" presName="spacerL" presStyleCnt="0"/>
      <dgm:spPr/>
    </dgm:pt>
    <dgm:pt modelId="{81005754-9A0B-411E-B65C-9070674CB6D5}" type="pres">
      <dgm:prSet presAssocID="{7360BF0B-316B-433A-BA4A-9FEDAC0C618C}" presName="sibTrans" presStyleLbl="sibTrans2D1" presStyleIdx="0" presStyleCnt="1"/>
      <dgm:spPr/>
      <dgm:t>
        <a:bodyPr/>
        <a:lstStyle/>
        <a:p>
          <a:endParaRPr lang="en-US" altLang="zh-CN"/>
        </a:p>
      </dgm:t>
    </dgm:pt>
    <dgm:pt modelId="{058A4CE5-E2D7-4D61-9B90-D9181D863217}" type="pres">
      <dgm:prSet presAssocID="{7360BF0B-316B-433A-BA4A-9FEDAC0C618C}" presName="spacerR" presStyleCnt="0"/>
      <dgm:spPr/>
    </dgm:pt>
    <dgm:pt modelId="{517644BE-5B95-44BD-95A9-8E4634A1D3E6}" type="pres">
      <dgm:prSet presAssocID="{E172B5AE-EB9C-4E49-B40E-B436FAB207A9}" presName="node" presStyleLbl="node1" presStyleIdx="1" presStyleCnt="2">
        <dgm:presLayoutVars>
          <dgm:bulletEnabled val="1"/>
        </dgm:presLayoutVars>
      </dgm:prSet>
      <dgm:spPr/>
      <dgm:t>
        <a:bodyPr/>
        <a:lstStyle/>
        <a:p>
          <a:endParaRPr lang="en-US" altLang="zh-CN"/>
        </a:p>
      </dgm:t>
    </dgm:pt>
  </dgm:ptLst>
  <dgm:cxnLst>
    <dgm:cxn modelId="{743BCD19-B825-4949-A616-65B0358A3FAA}" type="presOf" srcId="{8C2CDD0B-A16C-4C63-976E-11A4F45D513F}" destId="{E04BBEE3-64C3-4354-AEBF-EB30D2D1A9C9}" srcOrd="0" destOrd="0" presId="urn:microsoft.com/office/officeart/2005/8/layout/equation1"/>
    <dgm:cxn modelId="{0EDEEFB8-AC57-43E4-AAE2-CC8AE248CA54}" srcId="{8C2CDD0B-A16C-4C63-976E-11A4F45D513F}" destId="{215CF451-1A53-4E97-BDC7-EF042E3780A4}" srcOrd="0" destOrd="0" parTransId="{DD1EF385-6BAA-4586-A70A-66E35A528FA3}" sibTransId="{7360BF0B-316B-433A-BA4A-9FEDAC0C618C}"/>
    <dgm:cxn modelId="{8F8B33CB-93B2-4308-800C-6082504C3D06}" srcId="{8C2CDD0B-A16C-4C63-976E-11A4F45D513F}" destId="{E172B5AE-EB9C-4E49-B40E-B436FAB207A9}" srcOrd="1" destOrd="0" parTransId="{832BDF97-BEB6-4707-8D47-BA9D1873CDF1}" sibTransId="{CD0EE83E-D28B-4B18-8F00-AF4025831CDB}"/>
    <dgm:cxn modelId="{146A7ED4-EFD9-4613-8690-311765061719}" type="presOf" srcId="{7360BF0B-316B-433A-BA4A-9FEDAC0C618C}" destId="{81005754-9A0B-411E-B65C-9070674CB6D5}" srcOrd="0" destOrd="0" presId="urn:microsoft.com/office/officeart/2005/8/layout/equation1"/>
    <dgm:cxn modelId="{230DA5D7-9FAA-4F90-B387-811941E01184}" type="presOf" srcId="{215CF451-1A53-4E97-BDC7-EF042E3780A4}" destId="{D7713C70-CAC4-4124-A75B-1D850067C2B1}" srcOrd="0" destOrd="0" presId="urn:microsoft.com/office/officeart/2005/8/layout/equation1"/>
    <dgm:cxn modelId="{82AD971F-176A-410E-BE7A-3FC2F1298E65}" type="presOf" srcId="{E172B5AE-EB9C-4E49-B40E-B436FAB207A9}" destId="{517644BE-5B95-44BD-95A9-8E4634A1D3E6}" srcOrd="0" destOrd="0" presId="urn:microsoft.com/office/officeart/2005/8/layout/equation1"/>
    <dgm:cxn modelId="{F4982788-8FE9-4954-819E-445C83B20464}" type="presParOf" srcId="{E04BBEE3-64C3-4354-AEBF-EB30D2D1A9C9}" destId="{D7713C70-CAC4-4124-A75B-1D850067C2B1}" srcOrd="0" destOrd="0" presId="urn:microsoft.com/office/officeart/2005/8/layout/equation1"/>
    <dgm:cxn modelId="{11EE7AF9-D29B-471F-B43D-3F6A416BCE21}" type="presParOf" srcId="{E04BBEE3-64C3-4354-AEBF-EB30D2D1A9C9}" destId="{54A14AA5-755B-403E-9038-A1B8BADA145B}" srcOrd="1" destOrd="0" presId="urn:microsoft.com/office/officeart/2005/8/layout/equation1"/>
    <dgm:cxn modelId="{7E16E78E-7067-4B76-B185-3F53458B7407}" type="presParOf" srcId="{E04BBEE3-64C3-4354-AEBF-EB30D2D1A9C9}" destId="{81005754-9A0B-411E-B65C-9070674CB6D5}" srcOrd="2" destOrd="0" presId="urn:microsoft.com/office/officeart/2005/8/layout/equation1"/>
    <dgm:cxn modelId="{57682590-BF07-4687-A33D-822AEED0ED7B}" type="presParOf" srcId="{E04BBEE3-64C3-4354-AEBF-EB30D2D1A9C9}" destId="{058A4CE5-E2D7-4D61-9B90-D9181D863217}" srcOrd="3" destOrd="0" presId="urn:microsoft.com/office/officeart/2005/8/layout/equation1"/>
    <dgm:cxn modelId="{22751504-6B51-461B-A963-3A1F9365484D}" type="presParOf" srcId="{E04BBEE3-64C3-4354-AEBF-EB30D2D1A9C9}" destId="{517644BE-5B95-44BD-95A9-8E4634A1D3E6}" srcOrd="4"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9669E0E-9B8E-4A8A-9C13-E30724F5C3DD}" type="doc">
      <dgm:prSet loTypeId="urn:microsoft.com/office/officeart/2005/8/layout/vList2" loCatId="list" qsTypeId="urn:microsoft.com/office/officeart/2005/8/quickstyle/simple3" qsCatId="simple" csTypeId="urn:microsoft.com/office/officeart/2005/8/colors/colorful2" csCatId="colorful" phldr="1"/>
      <dgm:spPr/>
      <dgm:t>
        <a:bodyPr/>
        <a:lstStyle/>
        <a:p>
          <a:endParaRPr lang="en-US" altLang="zh-CN"/>
        </a:p>
      </dgm:t>
    </dgm:pt>
    <dgm:pt modelId="{CC169537-957A-4B30-86D6-5733505534A2}">
      <dgm:prSet phldrT="[Text]"/>
      <dgm:spPr/>
      <dgm:t>
        <a:bodyPr/>
        <a:lstStyle/>
        <a:p>
          <a:r>
            <a:rPr lang="en-US" altLang="zh-CN" dirty="0" smtClean="0"/>
            <a:t>In Our Power</a:t>
          </a:r>
          <a:endParaRPr lang="en-US" altLang="zh-CN" dirty="0"/>
        </a:p>
      </dgm:t>
    </dgm:pt>
    <dgm:pt modelId="{CCBE15B4-ED11-4794-AB34-B4474761BE5C}" type="parTrans" cxnId="{09C16509-7194-458F-975B-06F74BD73BB3}">
      <dgm:prSet/>
      <dgm:spPr/>
      <dgm:t>
        <a:bodyPr/>
        <a:lstStyle/>
        <a:p>
          <a:endParaRPr lang="en-US" altLang="zh-CN"/>
        </a:p>
      </dgm:t>
    </dgm:pt>
    <dgm:pt modelId="{FE06488F-6D9B-45D5-8D9A-3B2DC4DB4F87}" type="sibTrans" cxnId="{09C16509-7194-458F-975B-06F74BD73BB3}">
      <dgm:prSet/>
      <dgm:spPr/>
      <dgm:t>
        <a:bodyPr/>
        <a:lstStyle/>
        <a:p>
          <a:endParaRPr lang="en-US" altLang="zh-CN"/>
        </a:p>
      </dgm:t>
    </dgm:pt>
    <dgm:pt modelId="{EFF5FB2D-1BBF-4DDB-A98B-00515CA65E1A}">
      <dgm:prSet phldrT="[Text]"/>
      <dgm:spPr/>
      <dgm:t>
        <a:bodyPr/>
        <a:lstStyle/>
        <a:p>
          <a:r>
            <a:rPr lang="en-US" altLang="zh-CN" dirty="0" smtClean="0"/>
            <a:t>Not In Our Power</a:t>
          </a:r>
          <a:endParaRPr lang="en-US" altLang="zh-CN" dirty="0"/>
        </a:p>
      </dgm:t>
    </dgm:pt>
    <dgm:pt modelId="{FD4819C1-8240-4E6A-83A8-8DA0B19B37A2}" type="parTrans" cxnId="{D4B19CB2-B1E0-45C2-92C5-767C91357A4E}">
      <dgm:prSet/>
      <dgm:spPr/>
      <dgm:t>
        <a:bodyPr/>
        <a:lstStyle/>
        <a:p>
          <a:endParaRPr lang="en-US" altLang="zh-CN"/>
        </a:p>
      </dgm:t>
    </dgm:pt>
    <dgm:pt modelId="{69C2F80B-2FA7-4C2A-8AD8-5EC816565C74}" type="sibTrans" cxnId="{D4B19CB2-B1E0-45C2-92C5-767C91357A4E}">
      <dgm:prSet/>
      <dgm:spPr/>
      <dgm:t>
        <a:bodyPr/>
        <a:lstStyle/>
        <a:p>
          <a:endParaRPr lang="en-US" altLang="zh-CN"/>
        </a:p>
      </dgm:t>
    </dgm:pt>
    <dgm:pt modelId="{2ADE7CF4-4A1A-4671-97AB-EAE2FECA0A01}">
      <dgm:prSet/>
      <dgm:spPr/>
      <dgm:t>
        <a:bodyPr/>
        <a:lstStyle/>
        <a:p>
          <a:r>
            <a:rPr lang="en-US" altLang="zh-CN" dirty="0" smtClean="0"/>
            <a:t>Our Doings</a:t>
          </a:r>
          <a:endParaRPr lang="en-US" altLang="zh-CN" dirty="0"/>
        </a:p>
      </dgm:t>
    </dgm:pt>
    <dgm:pt modelId="{F193C066-084D-4EFF-8A87-0FEA5C2F9B55}" type="parTrans" cxnId="{FB473B17-FF7E-4866-87FF-9CCD3E098E42}">
      <dgm:prSet/>
      <dgm:spPr/>
      <dgm:t>
        <a:bodyPr/>
        <a:lstStyle/>
        <a:p>
          <a:endParaRPr lang="en-US" altLang="zh-CN"/>
        </a:p>
      </dgm:t>
    </dgm:pt>
    <dgm:pt modelId="{249B2DDC-9325-490E-A4E3-123B705C493B}" type="sibTrans" cxnId="{FB473B17-FF7E-4866-87FF-9CCD3E098E42}">
      <dgm:prSet/>
      <dgm:spPr/>
      <dgm:t>
        <a:bodyPr/>
        <a:lstStyle/>
        <a:p>
          <a:endParaRPr lang="en-US" altLang="zh-CN"/>
        </a:p>
      </dgm:t>
    </dgm:pt>
    <dgm:pt modelId="{CCC00BDF-EFAD-454D-AD0A-B256A1C71F71}">
      <dgm:prSet/>
      <dgm:spPr/>
      <dgm:t>
        <a:bodyPr/>
        <a:lstStyle/>
        <a:p>
          <a:r>
            <a:rPr lang="en-US" altLang="zh-CN" dirty="0" smtClean="0"/>
            <a:t>Opinion</a:t>
          </a:r>
          <a:endParaRPr lang="en-US" altLang="zh-CN" dirty="0"/>
        </a:p>
      </dgm:t>
    </dgm:pt>
    <dgm:pt modelId="{B0C615D7-7CC8-41B6-AC1E-971D633B695D}" type="parTrans" cxnId="{E89B88AA-044F-45CA-B4A5-7E1C68742392}">
      <dgm:prSet/>
      <dgm:spPr/>
      <dgm:t>
        <a:bodyPr/>
        <a:lstStyle/>
        <a:p>
          <a:endParaRPr lang="en-US" altLang="zh-CN"/>
        </a:p>
      </dgm:t>
    </dgm:pt>
    <dgm:pt modelId="{30BB97A8-07C5-4CF9-AA84-81DE486BB3C7}" type="sibTrans" cxnId="{E89B88AA-044F-45CA-B4A5-7E1C68742392}">
      <dgm:prSet/>
      <dgm:spPr/>
      <dgm:t>
        <a:bodyPr/>
        <a:lstStyle/>
        <a:p>
          <a:endParaRPr lang="en-US" altLang="zh-CN"/>
        </a:p>
      </dgm:t>
    </dgm:pt>
    <dgm:pt modelId="{2641DD9E-1D09-4ED6-A2BF-F5E31BD45A01}">
      <dgm:prSet/>
      <dgm:spPr/>
      <dgm:t>
        <a:bodyPr/>
        <a:lstStyle/>
        <a:p>
          <a:r>
            <a:rPr lang="en-US" altLang="zh-CN" dirty="0" smtClean="0"/>
            <a:t>Motivation</a:t>
          </a:r>
          <a:endParaRPr lang="en-US" altLang="zh-CN" dirty="0"/>
        </a:p>
      </dgm:t>
    </dgm:pt>
    <dgm:pt modelId="{755FD8CC-61A7-4144-AA1F-1AFC2E8F0E68}" type="parTrans" cxnId="{65C98DFE-DB86-4182-B0A4-047665E3A01C}">
      <dgm:prSet/>
      <dgm:spPr/>
      <dgm:t>
        <a:bodyPr/>
        <a:lstStyle/>
        <a:p>
          <a:endParaRPr lang="en-US" altLang="zh-CN"/>
        </a:p>
      </dgm:t>
    </dgm:pt>
    <dgm:pt modelId="{E39F52D3-78F3-4AA0-8CFB-2F1B31ACD533}" type="sibTrans" cxnId="{65C98DFE-DB86-4182-B0A4-047665E3A01C}">
      <dgm:prSet/>
      <dgm:spPr/>
      <dgm:t>
        <a:bodyPr/>
        <a:lstStyle/>
        <a:p>
          <a:endParaRPr lang="en-US" altLang="zh-CN"/>
        </a:p>
      </dgm:t>
    </dgm:pt>
    <dgm:pt modelId="{F3941256-3D83-4CF9-82D3-BA31725A45C0}">
      <dgm:prSet/>
      <dgm:spPr/>
      <dgm:t>
        <a:bodyPr/>
        <a:lstStyle/>
        <a:p>
          <a:r>
            <a:rPr lang="en-US" altLang="zh-CN" dirty="0" smtClean="0"/>
            <a:t>Desire</a:t>
          </a:r>
          <a:endParaRPr lang="en-US" altLang="zh-CN" dirty="0"/>
        </a:p>
      </dgm:t>
    </dgm:pt>
    <dgm:pt modelId="{D416DC11-A3D0-4D6B-AF54-9E6E80269642}" type="parTrans" cxnId="{4D7B03B7-6D0D-4137-856C-5B7568354C9D}">
      <dgm:prSet/>
      <dgm:spPr/>
      <dgm:t>
        <a:bodyPr/>
        <a:lstStyle/>
        <a:p>
          <a:endParaRPr lang="en-US" altLang="zh-CN"/>
        </a:p>
      </dgm:t>
    </dgm:pt>
    <dgm:pt modelId="{ED6C4216-DD7E-482C-A4D5-DB7CEF50C741}" type="sibTrans" cxnId="{4D7B03B7-6D0D-4137-856C-5B7568354C9D}">
      <dgm:prSet/>
      <dgm:spPr/>
      <dgm:t>
        <a:bodyPr/>
        <a:lstStyle/>
        <a:p>
          <a:endParaRPr lang="en-US" altLang="zh-CN"/>
        </a:p>
      </dgm:t>
    </dgm:pt>
    <dgm:pt modelId="{F4F71894-C490-4426-AB9A-A0EDBD68BB8D}">
      <dgm:prSet/>
      <dgm:spPr/>
      <dgm:t>
        <a:bodyPr/>
        <a:lstStyle/>
        <a:p>
          <a:r>
            <a:rPr lang="en-US" altLang="zh-CN" dirty="0" smtClean="0"/>
            <a:t>Not Our Doing</a:t>
          </a:r>
          <a:endParaRPr lang="en-US" altLang="zh-CN" dirty="0"/>
        </a:p>
      </dgm:t>
    </dgm:pt>
    <dgm:pt modelId="{A2ED8F99-2E39-4BEF-9FE2-926BB115F8DF}" type="parTrans" cxnId="{DEAF18D3-200F-40E3-B147-EA1D1D9BAFF8}">
      <dgm:prSet/>
      <dgm:spPr/>
      <dgm:t>
        <a:bodyPr/>
        <a:lstStyle/>
        <a:p>
          <a:endParaRPr lang="en-US" altLang="zh-CN"/>
        </a:p>
      </dgm:t>
    </dgm:pt>
    <dgm:pt modelId="{AB83CD38-DFAA-4B8D-BB97-DEE947EBA6EF}" type="sibTrans" cxnId="{DEAF18D3-200F-40E3-B147-EA1D1D9BAFF8}">
      <dgm:prSet/>
      <dgm:spPr/>
      <dgm:t>
        <a:bodyPr/>
        <a:lstStyle/>
        <a:p>
          <a:endParaRPr lang="en-US" altLang="zh-CN"/>
        </a:p>
      </dgm:t>
    </dgm:pt>
    <dgm:pt modelId="{5F75F4A6-1883-4683-8AF0-E18526079A6F}">
      <dgm:prSet/>
      <dgm:spPr/>
      <dgm:t>
        <a:bodyPr/>
        <a:lstStyle/>
        <a:p>
          <a:r>
            <a:rPr lang="en-US" altLang="zh-CN" dirty="0" smtClean="0"/>
            <a:t>Property</a:t>
          </a:r>
          <a:endParaRPr lang="en-US" altLang="zh-CN" dirty="0"/>
        </a:p>
      </dgm:t>
    </dgm:pt>
    <dgm:pt modelId="{A1B45E4F-635F-46DC-9289-F938DF967A76}" type="parTrans" cxnId="{B5CDB85A-EC0F-4B5A-9E8F-3C3450B63753}">
      <dgm:prSet/>
      <dgm:spPr/>
      <dgm:t>
        <a:bodyPr/>
        <a:lstStyle/>
        <a:p>
          <a:endParaRPr lang="en-US" altLang="zh-CN"/>
        </a:p>
      </dgm:t>
    </dgm:pt>
    <dgm:pt modelId="{519316CB-A916-4E42-BC41-7C512050DDBC}" type="sibTrans" cxnId="{B5CDB85A-EC0F-4B5A-9E8F-3C3450B63753}">
      <dgm:prSet/>
      <dgm:spPr/>
      <dgm:t>
        <a:bodyPr/>
        <a:lstStyle/>
        <a:p>
          <a:endParaRPr lang="en-US" altLang="zh-CN"/>
        </a:p>
      </dgm:t>
    </dgm:pt>
    <dgm:pt modelId="{B3F89BF3-6232-4DBF-AD1C-1A93953DD69E}">
      <dgm:prSet/>
      <dgm:spPr/>
      <dgm:t>
        <a:bodyPr/>
        <a:lstStyle/>
        <a:p>
          <a:r>
            <a:rPr lang="en-US" altLang="zh-CN" dirty="0" smtClean="0"/>
            <a:t>Our body</a:t>
          </a:r>
          <a:endParaRPr lang="en-US" altLang="zh-CN" dirty="0"/>
        </a:p>
      </dgm:t>
    </dgm:pt>
    <dgm:pt modelId="{B11A75EB-65FD-435D-BAF6-3683D7C5E0E4}" type="parTrans" cxnId="{3DEAB1D7-3995-4A00-A363-C98B3374B8DD}">
      <dgm:prSet/>
      <dgm:spPr/>
      <dgm:t>
        <a:bodyPr/>
        <a:lstStyle/>
        <a:p>
          <a:endParaRPr lang="en-US" altLang="zh-CN"/>
        </a:p>
      </dgm:t>
    </dgm:pt>
    <dgm:pt modelId="{343579A3-58F9-4BCD-85B2-BB05182A7E58}" type="sibTrans" cxnId="{3DEAB1D7-3995-4A00-A363-C98B3374B8DD}">
      <dgm:prSet/>
      <dgm:spPr/>
      <dgm:t>
        <a:bodyPr/>
        <a:lstStyle/>
        <a:p>
          <a:endParaRPr lang="en-US" altLang="zh-CN"/>
        </a:p>
      </dgm:t>
    </dgm:pt>
    <dgm:pt modelId="{830C9155-B869-4D08-90D8-B34FFACBE2DE}">
      <dgm:prSet/>
      <dgm:spPr/>
      <dgm:t>
        <a:bodyPr/>
        <a:lstStyle/>
        <a:p>
          <a:r>
            <a:rPr lang="en-US" altLang="zh-CN" dirty="0" smtClean="0"/>
            <a:t>Reputation/Social Standing</a:t>
          </a:r>
          <a:endParaRPr lang="en-US" altLang="zh-CN" dirty="0"/>
        </a:p>
      </dgm:t>
    </dgm:pt>
    <dgm:pt modelId="{2BD03751-D6BA-4860-88DA-8E3E2C468CB5}" type="parTrans" cxnId="{ABEA0319-0A9E-44C9-A4F9-BD939559D699}">
      <dgm:prSet/>
      <dgm:spPr/>
      <dgm:t>
        <a:bodyPr/>
        <a:lstStyle/>
        <a:p>
          <a:endParaRPr lang="en-US" altLang="zh-CN"/>
        </a:p>
      </dgm:t>
    </dgm:pt>
    <dgm:pt modelId="{CF52A9C5-714F-4EA0-9EA4-FB0337445D2C}" type="sibTrans" cxnId="{ABEA0319-0A9E-44C9-A4F9-BD939559D699}">
      <dgm:prSet/>
      <dgm:spPr/>
      <dgm:t>
        <a:bodyPr/>
        <a:lstStyle/>
        <a:p>
          <a:endParaRPr lang="en-US" altLang="zh-CN"/>
        </a:p>
      </dgm:t>
    </dgm:pt>
    <dgm:pt modelId="{AB4C9E33-1476-4B87-90B0-FA12FB9BADBA}" type="pres">
      <dgm:prSet presAssocID="{99669E0E-9B8E-4A8A-9C13-E30724F5C3DD}" presName="linear" presStyleCnt="0">
        <dgm:presLayoutVars>
          <dgm:animLvl val="lvl"/>
          <dgm:resizeHandles val="exact"/>
        </dgm:presLayoutVars>
      </dgm:prSet>
      <dgm:spPr/>
    </dgm:pt>
    <dgm:pt modelId="{8D459ECC-E1D5-4359-9F68-160AEAEDCDEC}" type="pres">
      <dgm:prSet presAssocID="{CC169537-957A-4B30-86D6-5733505534A2}" presName="parentText" presStyleLbl="node1" presStyleIdx="0" presStyleCnt="2">
        <dgm:presLayoutVars>
          <dgm:chMax val="0"/>
          <dgm:bulletEnabled val="1"/>
        </dgm:presLayoutVars>
      </dgm:prSet>
      <dgm:spPr/>
      <dgm:t>
        <a:bodyPr/>
        <a:lstStyle/>
        <a:p>
          <a:endParaRPr lang="en-US" altLang="zh-CN"/>
        </a:p>
      </dgm:t>
    </dgm:pt>
    <dgm:pt modelId="{57F92D6F-C742-4AFD-BEEA-6C785F9DEB28}" type="pres">
      <dgm:prSet presAssocID="{CC169537-957A-4B30-86D6-5733505534A2}" presName="childText" presStyleLbl="revTx" presStyleIdx="0" presStyleCnt="2">
        <dgm:presLayoutVars>
          <dgm:bulletEnabled val="1"/>
        </dgm:presLayoutVars>
      </dgm:prSet>
      <dgm:spPr/>
      <dgm:t>
        <a:bodyPr/>
        <a:lstStyle/>
        <a:p>
          <a:endParaRPr lang="en-US" altLang="zh-CN"/>
        </a:p>
      </dgm:t>
    </dgm:pt>
    <dgm:pt modelId="{8E16CAA9-4FB2-4499-ACD9-BA629E7B9C3F}" type="pres">
      <dgm:prSet presAssocID="{EFF5FB2D-1BBF-4DDB-A98B-00515CA65E1A}" presName="parentText" presStyleLbl="node1" presStyleIdx="1" presStyleCnt="2">
        <dgm:presLayoutVars>
          <dgm:chMax val="0"/>
          <dgm:bulletEnabled val="1"/>
        </dgm:presLayoutVars>
      </dgm:prSet>
      <dgm:spPr/>
      <dgm:t>
        <a:bodyPr/>
        <a:lstStyle/>
        <a:p>
          <a:endParaRPr lang="en-US" altLang="zh-CN"/>
        </a:p>
      </dgm:t>
    </dgm:pt>
    <dgm:pt modelId="{468926F5-0FD1-4849-A191-D69A311A5AEE}" type="pres">
      <dgm:prSet presAssocID="{EFF5FB2D-1BBF-4DDB-A98B-00515CA65E1A}" presName="childText" presStyleLbl="revTx" presStyleIdx="1" presStyleCnt="2">
        <dgm:presLayoutVars>
          <dgm:bulletEnabled val="1"/>
        </dgm:presLayoutVars>
      </dgm:prSet>
      <dgm:spPr/>
      <dgm:t>
        <a:bodyPr/>
        <a:lstStyle/>
        <a:p>
          <a:endParaRPr lang="en-US" altLang="zh-CN"/>
        </a:p>
      </dgm:t>
    </dgm:pt>
  </dgm:ptLst>
  <dgm:cxnLst>
    <dgm:cxn modelId="{0C175A83-A01A-40DD-AACB-40F30BAF25FD}" type="presOf" srcId="{F4F71894-C490-4426-AB9A-A0EDBD68BB8D}" destId="{468926F5-0FD1-4849-A191-D69A311A5AEE}" srcOrd="0" destOrd="0" presId="urn:microsoft.com/office/officeart/2005/8/layout/vList2"/>
    <dgm:cxn modelId="{A2383AF0-4954-4CCD-85E0-501BF2A0BC95}" type="presOf" srcId="{F3941256-3D83-4CF9-82D3-BA31725A45C0}" destId="{57F92D6F-C742-4AFD-BEEA-6C785F9DEB28}" srcOrd="0" destOrd="3" presId="urn:microsoft.com/office/officeart/2005/8/layout/vList2"/>
    <dgm:cxn modelId="{1E5DAFAC-B20B-4E6F-B476-B6443B495E63}" type="presOf" srcId="{B3F89BF3-6232-4DBF-AD1C-1A93953DD69E}" destId="{468926F5-0FD1-4849-A191-D69A311A5AEE}" srcOrd="0" destOrd="2" presId="urn:microsoft.com/office/officeart/2005/8/layout/vList2"/>
    <dgm:cxn modelId="{53009A53-2A85-4F7A-B94A-3331AB279014}" type="presOf" srcId="{CC169537-957A-4B30-86D6-5733505534A2}" destId="{8D459ECC-E1D5-4359-9F68-160AEAEDCDEC}" srcOrd="0" destOrd="0" presId="urn:microsoft.com/office/officeart/2005/8/layout/vList2"/>
    <dgm:cxn modelId="{B5CDB85A-EC0F-4B5A-9E8F-3C3450B63753}" srcId="{F4F71894-C490-4426-AB9A-A0EDBD68BB8D}" destId="{5F75F4A6-1883-4683-8AF0-E18526079A6F}" srcOrd="0" destOrd="0" parTransId="{A1B45E4F-635F-46DC-9289-F938DF967A76}" sibTransId="{519316CB-A916-4E42-BC41-7C512050DDBC}"/>
    <dgm:cxn modelId="{DEAF18D3-200F-40E3-B147-EA1D1D9BAFF8}" srcId="{EFF5FB2D-1BBF-4DDB-A98B-00515CA65E1A}" destId="{F4F71894-C490-4426-AB9A-A0EDBD68BB8D}" srcOrd="0" destOrd="0" parTransId="{A2ED8F99-2E39-4BEF-9FE2-926BB115F8DF}" sibTransId="{AB83CD38-DFAA-4B8D-BB97-DEE947EBA6EF}"/>
    <dgm:cxn modelId="{4D7B03B7-6D0D-4137-856C-5B7568354C9D}" srcId="{2ADE7CF4-4A1A-4671-97AB-EAE2FECA0A01}" destId="{F3941256-3D83-4CF9-82D3-BA31725A45C0}" srcOrd="2" destOrd="0" parTransId="{D416DC11-A3D0-4D6B-AF54-9E6E80269642}" sibTransId="{ED6C4216-DD7E-482C-A4D5-DB7CEF50C741}"/>
    <dgm:cxn modelId="{09C16509-7194-458F-975B-06F74BD73BB3}" srcId="{99669E0E-9B8E-4A8A-9C13-E30724F5C3DD}" destId="{CC169537-957A-4B30-86D6-5733505534A2}" srcOrd="0" destOrd="0" parTransId="{CCBE15B4-ED11-4794-AB34-B4474761BE5C}" sibTransId="{FE06488F-6D9B-45D5-8D9A-3B2DC4DB4F87}"/>
    <dgm:cxn modelId="{D4B19CB2-B1E0-45C2-92C5-767C91357A4E}" srcId="{99669E0E-9B8E-4A8A-9C13-E30724F5C3DD}" destId="{EFF5FB2D-1BBF-4DDB-A98B-00515CA65E1A}" srcOrd="1" destOrd="0" parTransId="{FD4819C1-8240-4E6A-83A8-8DA0B19B37A2}" sibTransId="{69C2F80B-2FA7-4C2A-8AD8-5EC816565C74}"/>
    <dgm:cxn modelId="{ABEA0319-0A9E-44C9-A4F9-BD939559D699}" srcId="{F4F71894-C490-4426-AB9A-A0EDBD68BB8D}" destId="{830C9155-B869-4D08-90D8-B34FFACBE2DE}" srcOrd="2" destOrd="0" parTransId="{2BD03751-D6BA-4860-88DA-8E3E2C468CB5}" sibTransId="{CF52A9C5-714F-4EA0-9EA4-FB0337445D2C}"/>
    <dgm:cxn modelId="{C717DA90-76F7-41D7-9832-F96E22F65011}" type="presOf" srcId="{CCC00BDF-EFAD-454D-AD0A-B256A1C71F71}" destId="{57F92D6F-C742-4AFD-BEEA-6C785F9DEB28}" srcOrd="0" destOrd="1" presId="urn:microsoft.com/office/officeart/2005/8/layout/vList2"/>
    <dgm:cxn modelId="{65C98DFE-DB86-4182-B0A4-047665E3A01C}" srcId="{2ADE7CF4-4A1A-4671-97AB-EAE2FECA0A01}" destId="{2641DD9E-1D09-4ED6-A2BF-F5E31BD45A01}" srcOrd="1" destOrd="0" parTransId="{755FD8CC-61A7-4144-AA1F-1AFC2E8F0E68}" sibTransId="{E39F52D3-78F3-4AA0-8CFB-2F1B31ACD533}"/>
    <dgm:cxn modelId="{194D4C30-97D3-422E-A9D1-96E38198F04E}" type="presOf" srcId="{2ADE7CF4-4A1A-4671-97AB-EAE2FECA0A01}" destId="{57F92D6F-C742-4AFD-BEEA-6C785F9DEB28}" srcOrd="0" destOrd="0" presId="urn:microsoft.com/office/officeart/2005/8/layout/vList2"/>
    <dgm:cxn modelId="{0F0968FD-6808-46E4-B3CB-436B477C827B}" type="presOf" srcId="{5F75F4A6-1883-4683-8AF0-E18526079A6F}" destId="{468926F5-0FD1-4849-A191-D69A311A5AEE}" srcOrd="0" destOrd="1" presId="urn:microsoft.com/office/officeart/2005/8/layout/vList2"/>
    <dgm:cxn modelId="{E9B71D84-52D5-4A05-920A-9E0479E3384D}" type="presOf" srcId="{EFF5FB2D-1BBF-4DDB-A98B-00515CA65E1A}" destId="{8E16CAA9-4FB2-4499-ACD9-BA629E7B9C3F}" srcOrd="0" destOrd="0" presId="urn:microsoft.com/office/officeart/2005/8/layout/vList2"/>
    <dgm:cxn modelId="{3DEAB1D7-3995-4A00-A363-C98B3374B8DD}" srcId="{F4F71894-C490-4426-AB9A-A0EDBD68BB8D}" destId="{B3F89BF3-6232-4DBF-AD1C-1A93953DD69E}" srcOrd="1" destOrd="0" parTransId="{B11A75EB-65FD-435D-BAF6-3683D7C5E0E4}" sibTransId="{343579A3-58F9-4BCD-85B2-BB05182A7E58}"/>
    <dgm:cxn modelId="{A834188C-24A0-4F0A-85C4-049F3292125F}" type="presOf" srcId="{2641DD9E-1D09-4ED6-A2BF-F5E31BD45A01}" destId="{57F92D6F-C742-4AFD-BEEA-6C785F9DEB28}" srcOrd="0" destOrd="2" presId="urn:microsoft.com/office/officeart/2005/8/layout/vList2"/>
    <dgm:cxn modelId="{60DC4629-77AF-48E1-AE18-E8AE17EAFC65}" type="presOf" srcId="{830C9155-B869-4D08-90D8-B34FFACBE2DE}" destId="{468926F5-0FD1-4849-A191-D69A311A5AEE}" srcOrd="0" destOrd="3" presId="urn:microsoft.com/office/officeart/2005/8/layout/vList2"/>
    <dgm:cxn modelId="{7CE43733-91A9-45B9-9F90-43C1F56FAF7F}" type="presOf" srcId="{99669E0E-9B8E-4A8A-9C13-E30724F5C3DD}" destId="{AB4C9E33-1476-4B87-90B0-FA12FB9BADBA}" srcOrd="0" destOrd="0" presId="urn:microsoft.com/office/officeart/2005/8/layout/vList2"/>
    <dgm:cxn modelId="{FB473B17-FF7E-4866-87FF-9CCD3E098E42}" srcId="{CC169537-957A-4B30-86D6-5733505534A2}" destId="{2ADE7CF4-4A1A-4671-97AB-EAE2FECA0A01}" srcOrd="0" destOrd="0" parTransId="{F193C066-084D-4EFF-8A87-0FEA5C2F9B55}" sibTransId="{249B2DDC-9325-490E-A4E3-123B705C493B}"/>
    <dgm:cxn modelId="{E89B88AA-044F-45CA-B4A5-7E1C68742392}" srcId="{2ADE7CF4-4A1A-4671-97AB-EAE2FECA0A01}" destId="{CCC00BDF-EFAD-454D-AD0A-B256A1C71F71}" srcOrd="0" destOrd="0" parTransId="{B0C615D7-7CC8-41B6-AC1E-971D633B695D}" sibTransId="{30BB97A8-07C5-4CF9-AA84-81DE486BB3C7}"/>
    <dgm:cxn modelId="{E63DB392-884E-41E2-94D2-A8D914DC7BCC}" type="presParOf" srcId="{AB4C9E33-1476-4B87-90B0-FA12FB9BADBA}" destId="{8D459ECC-E1D5-4359-9F68-160AEAEDCDEC}" srcOrd="0" destOrd="0" presId="urn:microsoft.com/office/officeart/2005/8/layout/vList2"/>
    <dgm:cxn modelId="{099FE78B-6DC2-494C-822B-7F2CECFA78DB}" type="presParOf" srcId="{AB4C9E33-1476-4B87-90B0-FA12FB9BADBA}" destId="{57F92D6F-C742-4AFD-BEEA-6C785F9DEB28}" srcOrd="1" destOrd="0" presId="urn:microsoft.com/office/officeart/2005/8/layout/vList2"/>
    <dgm:cxn modelId="{A92F1E70-1DE7-4E09-9F91-CEC341C4D997}" type="presParOf" srcId="{AB4C9E33-1476-4B87-90B0-FA12FB9BADBA}" destId="{8E16CAA9-4FB2-4499-ACD9-BA629E7B9C3F}" srcOrd="2" destOrd="0" presId="urn:microsoft.com/office/officeart/2005/8/layout/vList2"/>
    <dgm:cxn modelId="{3217B0A6-149F-4DA7-B6F9-0C368772BE47}" type="presParOf" srcId="{AB4C9E33-1476-4B87-90B0-FA12FB9BADBA}" destId="{468926F5-0FD1-4849-A191-D69A311A5AE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7B8C6EC-4FB1-46F7-B058-4E88FF50345F}"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en-US" altLang="zh-CN"/>
        </a:p>
      </dgm:t>
    </dgm:pt>
    <dgm:pt modelId="{D28B59EC-C73A-4184-9C31-80193F70712A}">
      <dgm:prSet phldrT="[Text]"/>
      <dgm:spPr/>
      <dgm:t>
        <a:bodyPr/>
        <a:lstStyle/>
        <a:p>
          <a:r>
            <a:rPr lang="en-US" altLang="zh-CN" dirty="0" smtClean="0"/>
            <a:t>Epicurean</a:t>
          </a:r>
          <a:endParaRPr lang="en-US" altLang="zh-CN" dirty="0"/>
        </a:p>
      </dgm:t>
    </dgm:pt>
    <dgm:pt modelId="{4BAFEF2D-22FF-4A4C-A676-65D2255F8513}" type="parTrans" cxnId="{D92E0C8A-8361-4DAE-8FB7-0B518274F963}">
      <dgm:prSet/>
      <dgm:spPr/>
      <dgm:t>
        <a:bodyPr/>
        <a:lstStyle/>
        <a:p>
          <a:endParaRPr lang="en-US" altLang="zh-CN"/>
        </a:p>
      </dgm:t>
    </dgm:pt>
    <dgm:pt modelId="{5E045D11-ABD7-4461-9FB9-4B204A810F98}" type="sibTrans" cxnId="{D92E0C8A-8361-4DAE-8FB7-0B518274F963}">
      <dgm:prSet/>
      <dgm:spPr/>
      <dgm:t>
        <a:bodyPr/>
        <a:lstStyle/>
        <a:p>
          <a:endParaRPr lang="en-US" altLang="zh-CN"/>
        </a:p>
      </dgm:t>
    </dgm:pt>
    <dgm:pt modelId="{6F23075B-9CFF-4D76-BB4F-45A0DA14EB96}">
      <dgm:prSet phldrT="[Text]"/>
      <dgm:spPr/>
      <dgm:t>
        <a:bodyPr/>
        <a:lstStyle/>
        <a:p>
          <a:r>
            <a:rPr lang="en-US" altLang="zh-CN" dirty="0" smtClean="0"/>
            <a:t>Happiness: Pleasure.</a:t>
          </a:r>
          <a:endParaRPr lang="en-US" altLang="zh-CN" dirty="0"/>
        </a:p>
      </dgm:t>
    </dgm:pt>
    <dgm:pt modelId="{44B54C55-50C6-4DC7-A85B-95A7ECE64809}" type="parTrans" cxnId="{D990FB76-D40B-4934-989D-2DCC1953D36F}">
      <dgm:prSet/>
      <dgm:spPr/>
      <dgm:t>
        <a:bodyPr/>
        <a:lstStyle/>
        <a:p>
          <a:endParaRPr lang="en-US" altLang="zh-CN"/>
        </a:p>
      </dgm:t>
    </dgm:pt>
    <dgm:pt modelId="{0DBD682A-C6B9-4CAB-8319-D0558349DF9B}" type="sibTrans" cxnId="{D990FB76-D40B-4934-989D-2DCC1953D36F}">
      <dgm:prSet/>
      <dgm:spPr/>
      <dgm:t>
        <a:bodyPr/>
        <a:lstStyle/>
        <a:p>
          <a:endParaRPr lang="en-US" altLang="zh-CN"/>
        </a:p>
      </dgm:t>
    </dgm:pt>
    <dgm:pt modelId="{152F14B9-40C8-4B5F-A65B-F0FBBD5B9C1C}">
      <dgm:prSet phldrT="[Text]"/>
      <dgm:spPr/>
      <dgm:t>
        <a:bodyPr/>
        <a:lstStyle/>
        <a:p>
          <a:r>
            <a:rPr lang="en-US" altLang="zh-CN" dirty="0" smtClean="0"/>
            <a:t>Aristotelian</a:t>
          </a:r>
          <a:endParaRPr lang="en-US" altLang="zh-CN" dirty="0"/>
        </a:p>
      </dgm:t>
    </dgm:pt>
    <dgm:pt modelId="{AF5EF344-FCB4-494E-BC39-1B2E7117ECF1}" type="parTrans" cxnId="{2103924D-F347-489E-A224-2F528720AF7D}">
      <dgm:prSet/>
      <dgm:spPr/>
      <dgm:t>
        <a:bodyPr/>
        <a:lstStyle/>
        <a:p>
          <a:endParaRPr lang="en-US" altLang="zh-CN"/>
        </a:p>
      </dgm:t>
    </dgm:pt>
    <dgm:pt modelId="{E56C55A2-A3FF-43DD-B083-414D2CE663F3}" type="sibTrans" cxnId="{2103924D-F347-489E-A224-2F528720AF7D}">
      <dgm:prSet/>
      <dgm:spPr/>
      <dgm:t>
        <a:bodyPr/>
        <a:lstStyle/>
        <a:p>
          <a:endParaRPr lang="en-US" altLang="zh-CN"/>
        </a:p>
      </dgm:t>
    </dgm:pt>
    <dgm:pt modelId="{07C3FE7F-5786-4978-BAD6-36E1A391E834}">
      <dgm:prSet phldrT="[Text]"/>
      <dgm:spPr/>
      <dgm:t>
        <a:bodyPr/>
        <a:lstStyle/>
        <a:p>
          <a:r>
            <a:rPr lang="en-US" altLang="zh-CN" dirty="0" smtClean="0"/>
            <a:t>Happiness:  Virtue &amp; External Goods</a:t>
          </a:r>
          <a:endParaRPr lang="en-US" altLang="zh-CN" dirty="0"/>
        </a:p>
      </dgm:t>
    </dgm:pt>
    <dgm:pt modelId="{87EE3B71-7F13-41A9-A24B-EA9E2031E01B}" type="parTrans" cxnId="{2A6BA6EA-C6D3-453B-8026-1298FEA838AE}">
      <dgm:prSet/>
      <dgm:spPr/>
      <dgm:t>
        <a:bodyPr/>
        <a:lstStyle/>
        <a:p>
          <a:endParaRPr lang="en-US" altLang="zh-CN"/>
        </a:p>
      </dgm:t>
    </dgm:pt>
    <dgm:pt modelId="{D6087D80-372B-4E01-8CEF-8324C75CF982}" type="sibTrans" cxnId="{2A6BA6EA-C6D3-453B-8026-1298FEA838AE}">
      <dgm:prSet/>
      <dgm:spPr/>
      <dgm:t>
        <a:bodyPr/>
        <a:lstStyle/>
        <a:p>
          <a:endParaRPr lang="en-US" altLang="zh-CN"/>
        </a:p>
      </dgm:t>
    </dgm:pt>
    <dgm:pt modelId="{B5BC7D17-0234-4B54-8718-CE23F6DC4CD9}">
      <dgm:prSet phldrT="[Text]"/>
      <dgm:spPr/>
      <dgm:t>
        <a:bodyPr/>
        <a:lstStyle/>
        <a:p>
          <a:r>
            <a:rPr lang="en-US" altLang="zh-CN" dirty="0" smtClean="0"/>
            <a:t>Virtue as the realization of reason in contemplation and controlling our irrational appetites.</a:t>
          </a:r>
          <a:endParaRPr lang="en-US" altLang="zh-CN" dirty="0"/>
        </a:p>
      </dgm:t>
    </dgm:pt>
    <dgm:pt modelId="{8908864D-BBE2-4616-9BE3-E2DB7F64B1E3}" type="parTrans" cxnId="{3ACD3650-7B1F-45A1-860B-2A25C82BD5C4}">
      <dgm:prSet/>
      <dgm:spPr/>
      <dgm:t>
        <a:bodyPr/>
        <a:lstStyle/>
        <a:p>
          <a:endParaRPr lang="en-US" altLang="zh-CN"/>
        </a:p>
      </dgm:t>
    </dgm:pt>
    <dgm:pt modelId="{33B9FC6A-7943-4611-9EE9-EDB012373A3E}" type="sibTrans" cxnId="{3ACD3650-7B1F-45A1-860B-2A25C82BD5C4}">
      <dgm:prSet/>
      <dgm:spPr/>
      <dgm:t>
        <a:bodyPr/>
        <a:lstStyle/>
        <a:p>
          <a:endParaRPr lang="en-US" altLang="zh-CN"/>
        </a:p>
      </dgm:t>
    </dgm:pt>
    <dgm:pt modelId="{A3656E07-08CD-426E-A203-B9228AD07A68}">
      <dgm:prSet phldrT="[Text]"/>
      <dgm:spPr/>
      <dgm:t>
        <a:bodyPr/>
        <a:lstStyle/>
        <a:p>
          <a:r>
            <a:rPr lang="en-US" altLang="zh-CN" dirty="0" smtClean="0"/>
            <a:t>Stoic</a:t>
          </a:r>
          <a:endParaRPr lang="en-US" altLang="zh-CN" dirty="0"/>
        </a:p>
      </dgm:t>
    </dgm:pt>
    <dgm:pt modelId="{D13DE11E-F543-4F81-B00B-B68742F9E71F}" type="parTrans" cxnId="{3AFD2473-0580-465F-902E-38F5CC41531A}">
      <dgm:prSet/>
      <dgm:spPr/>
      <dgm:t>
        <a:bodyPr/>
        <a:lstStyle/>
        <a:p>
          <a:endParaRPr lang="en-US" altLang="zh-CN"/>
        </a:p>
      </dgm:t>
    </dgm:pt>
    <dgm:pt modelId="{F462BC7D-3153-42EA-AB15-8D226BAC0737}" type="sibTrans" cxnId="{3AFD2473-0580-465F-902E-38F5CC41531A}">
      <dgm:prSet/>
      <dgm:spPr/>
      <dgm:t>
        <a:bodyPr/>
        <a:lstStyle/>
        <a:p>
          <a:endParaRPr lang="en-US" altLang="zh-CN"/>
        </a:p>
      </dgm:t>
    </dgm:pt>
    <dgm:pt modelId="{232F1028-516F-4D6B-9FCF-B30E88946A2B}">
      <dgm:prSet phldrT="[Text]"/>
      <dgm:spPr/>
      <dgm:t>
        <a:bodyPr/>
        <a:lstStyle/>
        <a:p>
          <a:r>
            <a:rPr lang="en-US" altLang="zh-CN" dirty="0" smtClean="0"/>
            <a:t>Happiness: Virtue alone.</a:t>
          </a:r>
          <a:endParaRPr lang="en-US" altLang="zh-CN" dirty="0"/>
        </a:p>
      </dgm:t>
    </dgm:pt>
    <dgm:pt modelId="{384AF6AF-0D8B-474D-9EDE-6AFD5049C364}" type="parTrans" cxnId="{4CCE0E8B-C20F-4047-A3C8-A620FCFFAD93}">
      <dgm:prSet/>
      <dgm:spPr/>
      <dgm:t>
        <a:bodyPr/>
        <a:lstStyle/>
        <a:p>
          <a:endParaRPr lang="en-US" altLang="zh-CN"/>
        </a:p>
      </dgm:t>
    </dgm:pt>
    <dgm:pt modelId="{6096CAB1-B05F-4B88-98FC-1946F6D71A71}" type="sibTrans" cxnId="{4CCE0E8B-C20F-4047-A3C8-A620FCFFAD93}">
      <dgm:prSet/>
      <dgm:spPr/>
      <dgm:t>
        <a:bodyPr/>
        <a:lstStyle/>
        <a:p>
          <a:endParaRPr lang="en-US" altLang="zh-CN"/>
        </a:p>
      </dgm:t>
    </dgm:pt>
    <dgm:pt modelId="{91218258-1B49-42DB-AD64-7AD68A2F92D2}">
      <dgm:prSet phldrT="[Text]"/>
      <dgm:spPr/>
      <dgm:t>
        <a:bodyPr/>
        <a:lstStyle/>
        <a:p>
          <a:r>
            <a:rPr lang="en-US" altLang="zh-CN" dirty="0" smtClean="0"/>
            <a:t>Virtue is understood as rational self-government—forming the right judgments.</a:t>
          </a:r>
          <a:endParaRPr lang="en-US" altLang="zh-CN" dirty="0"/>
        </a:p>
      </dgm:t>
    </dgm:pt>
    <dgm:pt modelId="{9C5AB258-A79C-4A7C-9D95-588246B5E4B7}" type="parTrans" cxnId="{8E113EEC-954F-4195-BAF1-491D7E502000}">
      <dgm:prSet/>
      <dgm:spPr/>
      <dgm:t>
        <a:bodyPr/>
        <a:lstStyle/>
        <a:p>
          <a:endParaRPr lang="en-US" altLang="zh-CN"/>
        </a:p>
      </dgm:t>
    </dgm:pt>
    <dgm:pt modelId="{F3F89F0C-9B5B-40CC-A2CF-BE8FD81D3F6E}" type="sibTrans" cxnId="{8E113EEC-954F-4195-BAF1-491D7E502000}">
      <dgm:prSet/>
      <dgm:spPr/>
      <dgm:t>
        <a:bodyPr/>
        <a:lstStyle/>
        <a:p>
          <a:endParaRPr lang="en-US" altLang="zh-CN"/>
        </a:p>
      </dgm:t>
    </dgm:pt>
    <dgm:pt modelId="{D6F18931-84B4-4B7B-BE20-AE586237960F}">
      <dgm:prSet phldrT="[Text]"/>
      <dgm:spPr/>
      <dgm:t>
        <a:bodyPr/>
        <a:lstStyle/>
        <a:p>
          <a:r>
            <a:rPr lang="en-US" altLang="zh-CN" dirty="0" smtClean="0"/>
            <a:t>Lasting pleasure is to be found in stable (non-movement based) sources, both psychic and material</a:t>
          </a:r>
          <a:endParaRPr lang="en-US" altLang="zh-CN" dirty="0"/>
        </a:p>
      </dgm:t>
    </dgm:pt>
    <dgm:pt modelId="{0DFDFBE7-E011-49A1-8049-AC0528276B38}" type="parTrans" cxnId="{D51FB69A-8AD1-4033-91EB-D49EE0789913}">
      <dgm:prSet/>
      <dgm:spPr/>
      <dgm:t>
        <a:bodyPr/>
        <a:lstStyle/>
        <a:p>
          <a:endParaRPr lang="en-US" altLang="zh-CN"/>
        </a:p>
      </dgm:t>
    </dgm:pt>
    <dgm:pt modelId="{A9A8893F-61EA-43EC-AFCA-E937ECF9EF18}" type="sibTrans" cxnId="{D51FB69A-8AD1-4033-91EB-D49EE0789913}">
      <dgm:prSet/>
      <dgm:spPr/>
      <dgm:t>
        <a:bodyPr/>
        <a:lstStyle/>
        <a:p>
          <a:endParaRPr lang="en-US" altLang="zh-CN"/>
        </a:p>
      </dgm:t>
    </dgm:pt>
    <dgm:pt modelId="{D5D2B507-D95B-420C-A4F6-B1C5ACCFC418}">
      <dgm:prSet phldrT="[Text]"/>
      <dgm:spPr/>
      <dgm:t>
        <a:bodyPr/>
        <a:lstStyle/>
        <a:p>
          <a:r>
            <a:rPr lang="en-US" altLang="zh-CN" dirty="0" smtClean="0"/>
            <a:t>Human happiness is vulnerable to luck and external happenings.</a:t>
          </a:r>
          <a:endParaRPr lang="en-US" altLang="zh-CN" dirty="0"/>
        </a:p>
      </dgm:t>
    </dgm:pt>
    <dgm:pt modelId="{28129125-0683-4F9F-AA4B-A289F8E6DC08}" type="parTrans" cxnId="{16829C0B-B88D-4338-B1B5-39A2A343E7AA}">
      <dgm:prSet/>
      <dgm:spPr/>
      <dgm:t>
        <a:bodyPr/>
        <a:lstStyle/>
        <a:p>
          <a:endParaRPr lang="en-US" altLang="zh-CN"/>
        </a:p>
      </dgm:t>
    </dgm:pt>
    <dgm:pt modelId="{43DBB47C-A077-4CE6-9F44-8715E61326B2}" type="sibTrans" cxnId="{16829C0B-B88D-4338-B1B5-39A2A343E7AA}">
      <dgm:prSet/>
      <dgm:spPr/>
      <dgm:t>
        <a:bodyPr/>
        <a:lstStyle/>
        <a:p>
          <a:endParaRPr lang="en-US" altLang="zh-CN"/>
        </a:p>
      </dgm:t>
    </dgm:pt>
    <dgm:pt modelId="{F88C24C9-5674-4BE3-8BD7-E9D8B196655F}">
      <dgm:prSet phldrT="[Text]"/>
      <dgm:spPr/>
      <dgm:t>
        <a:bodyPr/>
        <a:lstStyle/>
        <a:p>
          <a:r>
            <a:rPr lang="en-US" altLang="zh-CN" dirty="0" smtClean="0"/>
            <a:t>Human happiness is always within our grasp and is immune to luck.</a:t>
          </a:r>
          <a:endParaRPr lang="en-US" altLang="zh-CN" dirty="0"/>
        </a:p>
      </dgm:t>
    </dgm:pt>
    <dgm:pt modelId="{BA62134C-F39E-4628-9CBD-2842681BDC6A}" type="parTrans" cxnId="{A3A8D69E-88C9-49E5-B8F0-9206719126FB}">
      <dgm:prSet/>
      <dgm:spPr/>
      <dgm:t>
        <a:bodyPr/>
        <a:lstStyle/>
        <a:p>
          <a:endParaRPr lang="en-US" altLang="zh-CN"/>
        </a:p>
      </dgm:t>
    </dgm:pt>
    <dgm:pt modelId="{433F7B17-C64A-4007-AD22-91DBCDD5EBB3}" type="sibTrans" cxnId="{A3A8D69E-88C9-49E5-B8F0-9206719126FB}">
      <dgm:prSet/>
      <dgm:spPr/>
      <dgm:t>
        <a:bodyPr/>
        <a:lstStyle/>
        <a:p>
          <a:endParaRPr lang="en-US" altLang="zh-CN"/>
        </a:p>
      </dgm:t>
    </dgm:pt>
    <dgm:pt modelId="{7049D37F-6F9E-4A77-BF92-CD239B839E0E}" type="pres">
      <dgm:prSet presAssocID="{07B8C6EC-4FB1-46F7-B058-4E88FF50345F}" presName="Name0" presStyleCnt="0">
        <dgm:presLayoutVars>
          <dgm:dir/>
          <dgm:animLvl val="lvl"/>
          <dgm:resizeHandles val="exact"/>
        </dgm:presLayoutVars>
      </dgm:prSet>
      <dgm:spPr/>
    </dgm:pt>
    <dgm:pt modelId="{8B19BDBB-BF5D-46F4-99CE-8BCC4D294119}" type="pres">
      <dgm:prSet presAssocID="{D28B59EC-C73A-4184-9C31-80193F70712A}" presName="composite" presStyleCnt="0"/>
      <dgm:spPr/>
    </dgm:pt>
    <dgm:pt modelId="{BE850170-8196-482C-B483-B1986ABC3658}" type="pres">
      <dgm:prSet presAssocID="{D28B59EC-C73A-4184-9C31-80193F70712A}" presName="parTx" presStyleLbl="alignNode1" presStyleIdx="0" presStyleCnt="3">
        <dgm:presLayoutVars>
          <dgm:chMax val="0"/>
          <dgm:chPref val="0"/>
          <dgm:bulletEnabled val="1"/>
        </dgm:presLayoutVars>
      </dgm:prSet>
      <dgm:spPr/>
      <dgm:t>
        <a:bodyPr/>
        <a:lstStyle/>
        <a:p>
          <a:endParaRPr lang="en-US" altLang="zh-CN"/>
        </a:p>
      </dgm:t>
    </dgm:pt>
    <dgm:pt modelId="{436BF6C0-DC91-4C7B-9288-0473D7C01DEB}" type="pres">
      <dgm:prSet presAssocID="{D28B59EC-C73A-4184-9C31-80193F70712A}" presName="desTx" presStyleLbl="alignAccFollowNode1" presStyleIdx="0" presStyleCnt="3">
        <dgm:presLayoutVars>
          <dgm:bulletEnabled val="1"/>
        </dgm:presLayoutVars>
      </dgm:prSet>
      <dgm:spPr/>
      <dgm:t>
        <a:bodyPr/>
        <a:lstStyle/>
        <a:p>
          <a:endParaRPr lang="en-US" altLang="zh-CN"/>
        </a:p>
      </dgm:t>
    </dgm:pt>
    <dgm:pt modelId="{2D3E4FA6-FA6B-4C27-800E-12EE2CB99BD9}" type="pres">
      <dgm:prSet presAssocID="{5E045D11-ABD7-4461-9FB9-4B204A810F98}" presName="space" presStyleCnt="0"/>
      <dgm:spPr/>
    </dgm:pt>
    <dgm:pt modelId="{9689DD3B-4611-4251-A3BB-965C3785C0D3}" type="pres">
      <dgm:prSet presAssocID="{152F14B9-40C8-4B5F-A65B-F0FBBD5B9C1C}" presName="composite" presStyleCnt="0"/>
      <dgm:spPr/>
    </dgm:pt>
    <dgm:pt modelId="{9785E7FC-BB64-4BEA-ADD0-05E5F5677483}" type="pres">
      <dgm:prSet presAssocID="{152F14B9-40C8-4B5F-A65B-F0FBBD5B9C1C}" presName="parTx" presStyleLbl="alignNode1" presStyleIdx="1" presStyleCnt="3">
        <dgm:presLayoutVars>
          <dgm:chMax val="0"/>
          <dgm:chPref val="0"/>
          <dgm:bulletEnabled val="1"/>
        </dgm:presLayoutVars>
      </dgm:prSet>
      <dgm:spPr/>
      <dgm:t>
        <a:bodyPr/>
        <a:lstStyle/>
        <a:p>
          <a:endParaRPr lang="en-US" altLang="zh-CN"/>
        </a:p>
      </dgm:t>
    </dgm:pt>
    <dgm:pt modelId="{A53DF326-F41F-47F8-8AC7-4081E3EA4475}" type="pres">
      <dgm:prSet presAssocID="{152F14B9-40C8-4B5F-A65B-F0FBBD5B9C1C}" presName="desTx" presStyleLbl="alignAccFollowNode1" presStyleIdx="1" presStyleCnt="3">
        <dgm:presLayoutVars>
          <dgm:bulletEnabled val="1"/>
        </dgm:presLayoutVars>
      </dgm:prSet>
      <dgm:spPr/>
      <dgm:t>
        <a:bodyPr/>
        <a:lstStyle/>
        <a:p>
          <a:endParaRPr lang="en-US" altLang="zh-CN"/>
        </a:p>
      </dgm:t>
    </dgm:pt>
    <dgm:pt modelId="{75393E80-ECDC-476A-BFAF-BF248F8BDFDE}" type="pres">
      <dgm:prSet presAssocID="{E56C55A2-A3FF-43DD-B083-414D2CE663F3}" presName="space" presStyleCnt="0"/>
      <dgm:spPr/>
    </dgm:pt>
    <dgm:pt modelId="{1F76C9A5-1DF7-467E-A5A0-B126E05818B1}" type="pres">
      <dgm:prSet presAssocID="{A3656E07-08CD-426E-A203-B9228AD07A68}" presName="composite" presStyleCnt="0"/>
      <dgm:spPr/>
    </dgm:pt>
    <dgm:pt modelId="{49F9E13C-6A2F-47C5-995A-8BEB498248C9}" type="pres">
      <dgm:prSet presAssocID="{A3656E07-08CD-426E-A203-B9228AD07A68}" presName="parTx" presStyleLbl="alignNode1" presStyleIdx="2" presStyleCnt="3">
        <dgm:presLayoutVars>
          <dgm:chMax val="0"/>
          <dgm:chPref val="0"/>
          <dgm:bulletEnabled val="1"/>
        </dgm:presLayoutVars>
      </dgm:prSet>
      <dgm:spPr/>
    </dgm:pt>
    <dgm:pt modelId="{6EFFA00C-4448-42E8-9651-D0445E985383}" type="pres">
      <dgm:prSet presAssocID="{A3656E07-08CD-426E-A203-B9228AD07A68}" presName="desTx" presStyleLbl="alignAccFollowNode1" presStyleIdx="2" presStyleCnt="3">
        <dgm:presLayoutVars>
          <dgm:bulletEnabled val="1"/>
        </dgm:presLayoutVars>
      </dgm:prSet>
      <dgm:spPr/>
      <dgm:t>
        <a:bodyPr/>
        <a:lstStyle/>
        <a:p>
          <a:endParaRPr lang="en-US" altLang="zh-CN"/>
        </a:p>
      </dgm:t>
    </dgm:pt>
  </dgm:ptLst>
  <dgm:cxnLst>
    <dgm:cxn modelId="{16829C0B-B88D-4338-B1B5-39A2A343E7AA}" srcId="{152F14B9-40C8-4B5F-A65B-F0FBBD5B9C1C}" destId="{D5D2B507-D95B-420C-A4F6-B1C5ACCFC418}" srcOrd="2" destOrd="0" parTransId="{28129125-0683-4F9F-AA4B-A289F8E6DC08}" sibTransId="{43DBB47C-A077-4CE6-9F44-8715E61326B2}"/>
    <dgm:cxn modelId="{A3A8D69E-88C9-49E5-B8F0-9206719126FB}" srcId="{A3656E07-08CD-426E-A203-B9228AD07A68}" destId="{F88C24C9-5674-4BE3-8BD7-E9D8B196655F}" srcOrd="2" destOrd="0" parTransId="{BA62134C-F39E-4628-9CBD-2842681BDC6A}" sibTransId="{433F7B17-C64A-4007-AD22-91DBCDD5EBB3}"/>
    <dgm:cxn modelId="{D990FB76-D40B-4934-989D-2DCC1953D36F}" srcId="{D28B59EC-C73A-4184-9C31-80193F70712A}" destId="{6F23075B-9CFF-4D76-BB4F-45A0DA14EB96}" srcOrd="0" destOrd="0" parTransId="{44B54C55-50C6-4DC7-A85B-95A7ECE64809}" sibTransId="{0DBD682A-C6B9-4CAB-8319-D0558349DF9B}"/>
    <dgm:cxn modelId="{2103924D-F347-489E-A224-2F528720AF7D}" srcId="{07B8C6EC-4FB1-46F7-B058-4E88FF50345F}" destId="{152F14B9-40C8-4B5F-A65B-F0FBBD5B9C1C}" srcOrd="1" destOrd="0" parTransId="{AF5EF344-FCB4-494E-BC39-1B2E7117ECF1}" sibTransId="{E56C55A2-A3FF-43DD-B083-414D2CE663F3}"/>
    <dgm:cxn modelId="{B30ABCBC-89D8-4A05-817E-EAFD9DF47D78}" type="presOf" srcId="{07B8C6EC-4FB1-46F7-B058-4E88FF50345F}" destId="{7049D37F-6F9E-4A77-BF92-CD239B839E0E}" srcOrd="0" destOrd="0" presId="urn:microsoft.com/office/officeart/2005/8/layout/hList1"/>
    <dgm:cxn modelId="{D51FB69A-8AD1-4033-91EB-D49EE0789913}" srcId="{D28B59EC-C73A-4184-9C31-80193F70712A}" destId="{D6F18931-84B4-4B7B-BE20-AE586237960F}" srcOrd="1" destOrd="0" parTransId="{0DFDFBE7-E011-49A1-8049-AC0528276B38}" sibTransId="{A9A8893F-61EA-43EC-AFCA-E937ECF9EF18}"/>
    <dgm:cxn modelId="{27D67258-E26C-4477-940B-E88C5F0510EB}" type="presOf" srcId="{A3656E07-08CD-426E-A203-B9228AD07A68}" destId="{49F9E13C-6A2F-47C5-995A-8BEB498248C9}" srcOrd="0" destOrd="0" presId="urn:microsoft.com/office/officeart/2005/8/layout/hList1"/>
    <dgm:cxn modelId="{D92E0C8A-8361-4DAE-8FB7-0B518274F963}" srcId="{07B8C6EC-4FB1-46F7-B058-4E88FF50345F}" destId="{D28B59EC-C73A-4184-9C31-80193F70712A}" srcOrd="0" destOrd="0" parTransId="{4BAFEF2D-22FF-4A4C-A676-65D2255F8513}" sibTransId="{5E045D11-ABD7-4461-9FB9-4B204A810F98}"/>
    <dgm:cxn modelId="{4CCE0E8B-C20F-4047-A3C8-A620FCFFAD93}" srcId="{A3656E07-08CD-426E-A203-B9228AD07A68}" destId="{232F1028-516F-4D6B-9FCF-B30E88946A2B}" srcOrd="0" destOrd="0" parTransId="{384AF6AF-0D8B-474D-9EDE-6AFD5049C364}" sibTransId="{6096CAB1-B05F-4B88-98FC-1946F6D71A71}"/>
    <dgm:cxn modelId="{3ACD3650-7B1F-45A1-860B-2A25C82BD5C4}" srcId="{152F14B9-40C8-4B5F-A65B-F0FBBD5B9C1C}" destId="{B5BC7D17-0234-4B54-8718-CE23F6DC4CD9}" srcOrd="1" destOrd="0" parTransId="{8908864D-BBE2-4616-9BE3-E2DB7F64B1E3}" sibTransId="{33B9FC6A-7943-4611-9EE9-EDB012373A3E}"/>
    <dgm:cxn modelId="{BEE67D67-87BC-4D6B-B625-B6AD7D9CE2A3}" type="presOf" srcId="{F88C24C9-5674-4BE3-8BD7-E9D8B196655F}" destId="{6EFFA00C-4448-42E8-9651-D0445E985383}" srcOrd="0" destOrd="2" presId="urn:microsoft.com/office/officeart/2005/8/layout/hList1"/>
    <dgm:cxn modelId="{1D109F54-997B-40F2-B532-2BF4BBDBA840}" type="presOf" srcId="{D6F18931-84B4-4B7B-BE20-AE586237960F}" destId="{436BF6C0-DC91-4C7B-9288-0473D7C01DEB}" srcOrd="0" destOrd="1" presId="urn:microsoft.com/office/officeart/2005/8/layout/hList1"/>
    <dgm:cxn modelId="{20EADA81-BAF7-4FFA-89A5-CB0EE5D14EED}" type="presOf" srcId="{07C3FE7F-5786-4978-BAD6-36E1A391E834}" destId="{A53DF326-F41F-47F8-8AC7-4081E3EA4475}" srcOrd="0" destOrd="0" presId="urn:microsoft.com/office/officeart/2005/8/layout/hList1"/>
    <dgm:cxn modelId="{BEAF9473-D766-4A07-8EBA-066C0C25AF47}" type="presOf" srcId="{152F14B9-40C8-4B5F-A65B-F0FBBD5B9C1C}" destId="{9785E7FC-BB64-4BEA-ADD0-05E5F5677483}" srcOrd="0" destOrd="0" presId="urn:microsoft.com/office/officeart/2005/8/layout/hList1"/>
    <dgm:cxn modelId="{AD2C9B2C-72CC-4426-AD17-5D0D7C62DCE1}" type="presOf" srcId="{B5BC7D17-0234-4B54-8718-CE23F6DC4CD9}" destId="{A53DF326-F41F-47F8-8AC7-4081E3EA4475}" srcOrd="0" destOrd="1" presId="urn:microsoft.com/office/officeart/2005/8/layout/hList1"/>
    <dgm:cxn modelId="{3AFD2473-0580-465F-902E-38F5CC41531A}" srcId="{07B8C6EC-4FB1-46F7-B058-4E88FF50345F}" destId="{A3656E07-08CD-426E-A203-B9228AD07A68}" srcOrd="2" destOrd="0" parTransId="{D13DE11E-F543-4F81-B00B-B68742F9E71F}" sibTransId="{F462BC7D-3153-42EA-AB15-8D226BAC0737}"/>
    <dgm:cxn modelId="{8E113EEC-954F-4195-BAF1-491D7E502000}" srcId="{A3656E07-08CD-426E-A203-B9228AD07A68}" destId="{91218258-1B49-42DB-AD64-7AD68A2F92D2}" srcOrd="1" destOrd="0" parTransId="{9C5AB258-A79C-4A7C-9D95-588246B5E4B7}" sibTransId="{F3F89F0C-9B5B-40CC-A2CF-BE8FD81D3F6E}"/>
    <dgm:cxn modelId="{EC249A17-FB54-4A9E-A347-07AEA1ED9E95}" type="presOf" srcId="{D28B59EC-C73A-4184-9C31-80193F70712A}" destId="{BE850170-8196-482C-B483-B1986ABC3658}" srcOrd="0" destOrd="0" presId="urn:microsoft.com/office/officeart/2005/8/layout/hList1"/>
    <dgm:cxn modelId="{377275FE-60B1-4FDC-ACA5-884636B16164}" type="presOf" srcId="{D5D2B507-D95B-420C-A4F6-B1C5ACCFC418}" destId="{A53DF326-F41F-47F8-8AC7-4081E3EA4475}" srcOrd="0" destOrd="2" presId="urn:microsoft.com/office/officeart/2005/8/layout/hList1"/>
    <dgm:cxn modelId="{2A6BA6EA-C6D3-453B-8026-1298FEA838AE}" srcId="{152F14B9-40C8-4B5F-A65B-F0FBBD5B9C1C}" destId="{07C3FE7F-5786-4978-BAD6-36E1A391E834}" srcOrd="0" destOrd="0" parTransId="{87EE3B71-7F13-41A9-A24B-EA9E2031E01B}" sibTransId="{D6087D80-372B-4E01-8CEF-8324C75CF982}"/>
    <dgm:cxn modelId="{33A078D9-C850-4EF5-AF15-924CC5AF3503}" type="presOf" srcId="{232F1028-516F-4D6B-9FCF-B30E88946A2B}" destId="{6EFFA00C-4448-42E8-9651-D0445E985383}" srcOrd="0" destOrd="0" presId="urn:microsoft.com/office/officeart/2005/8/layout/hList1"/>
    <dgm:cxn modelId="{8C2283A7-AF2E-4AA7-9E2E-219439C975D6}" type="presOf" srcId="{6F23075B-9CFF-4D76-BB4F-45A0DA14EB96}" destId="{436BF6C0-DC91-4C7B-9288-0473D7C01DEB}" srcOrd="0" destOrd="0" presId="urn:microsoft.com/office/officeart/2005/8/layout/hList1"/>
    <dgm:cxn modelId="{E48F0D1D-C660-4606-91FD-62E8539FABD5}" type="presOf" srcId="{91218258-1B49-42DB-AD64-7AD68A2F92D2}" destId="{6EFFA00C-4448-42E8-9651-D0445E985383}" srcOrd="0" destOrd="1" presId="urn:microsoft.com/office/officeart/2005/8/layout/hList1"/>
    <dgm:cxn modelId="{56AEC3B2-80E2-49E5-AA40-324589FDBDFE}" type="presParOf" srcId="{7049D37F-6F9E-4A77-BF92-CD239B839E0E}" destId="{8B19BDBB-BF5D-46F4-99CE-8BCC4D294119}" srcOrd="0" destOrd="0" presId="urn:microsoft.com/office/officeart/2005/8/layout/hList1"/>
    <dgm:cxn modelId="{102A6700-CD40-4CBF-82CB-FDA22C67426D}" type="presParOf" srcId="{8B19BDBB-BF5D-46F4-99CE-8BCC4D294119}" destId="{BE850170-8196-482C-B483-B1986ABC3658}" srcOrd="0" destOrd="0" presId="urn:microsoft.com/office/officeart/2005/8/layout/hList1"/>
    <dgm:cxn modelId="{E6D9425F-9A2E-4C65-A037-74545FC74221}" type="presParOf" srcId="{8B19BDBB-BF5D-46F4-99CE-8BCC4D294119}" destId="{436BF6C0-DC91-4C7B-9288-0473D7C01DEB}" srcOrd="1" destOrd="0" presId="urn:microsoft.com/office/officeart/2005/8/layout/hList1"/>
    <dgm:cxn modelId="{08EF911A-3E5F-4EA0-924F-1F9143FB64DD}" type="presParOf" srcId="{7049D37F-6F9E-4A77-BF92-CD239B839E0E}" destId="{2D3E4FA6-FA6B-4C27-800E-12EE2CB99BD9}" srcOrd="1" destOrd="0" presId="urn:microsoft.com/office/officeart/2005/8/layout/hList1"/>
    <dgm:cxn modelId="{46131AF6-6592-404D-8E9C-48D50646B35B}" type="presParOf" srcId="{7049D37F-6F9E-4A77-BF92-CD239B839E0E}" destId="{9689DD3B-4611-4251-A3BB-965C3785C0D3}" srcOrd="2" destOrd="0" presId="urn:microsoft.com/office/officeart/2005/8/layout/hList1"/>
    <dgm:cxn modelId="{CE05C17A-7DB2-4AAD-B8D0-B8A51EE85D61}" type="presParOf" srcId="{9689DD3B-4611-4251-A3BB-965C3785C0D3}" destId="{9785E7FC-BB64-4BEA-ADD0-05E5F5677483}" srcOrd="0" destOrd="0" presId="urn:microsoft.com/office/officeart/2005/8/layout/hList1"/>
    <dgm:cxn modelId="{CB9CB2EC-D0B1-45D8-BED7-84E4F39BEADA}" type="presParOf" srcId="{9689DD3B-4611-4251-A3BB-965C3785C0D3}" destId="{A53DF326-F41F-47F8-8AC7-4081E3EA4475}" srcOrd="1" destOrd="0" presId="urn:microsoft.com/office/officeart/2005/8/layout/hList1"/>
    <dgm:cxn modelId="{C815445B-A7F5-4A4F-8AA0-65258C73B59E}" type="presParOf" srcId="{7049D37F-6F9E-4A77-BF92-CD239B839E0E}" destId="{75393E80-ECDC-476A-BFAF-BF248F8BDFDE}" srcOrd="3" destOrd="0" presId="urn:microsoft.com/office/officeart/2005/8/layout/hList1"/>
    <dgm:cxn modelId="{0D0CBF5E-C956-4B9A-8ED9-AB85A8ED7050}" type="presParOf" srcId="{7049D37F-6F9E-4A77-BF92-CD239B839E0E}" destId="{1F76C9A5-1DF7-467E-A5A0-B126E05818B1}" srcOrd="4" destOrd="0" presId="urn:microsoft.com/office/officeart/2005/8/layout/hList1"/>
    <dgm:cxn modelId="{267ED9FD-51FA-466D-9DD4-DC452E56FB02}" type="presParOf" srcId="{1F76C9A5-1DF7-467E-A5A0-B126E05818B1}" destId="{49F9E13C-6A2F-47C5-995A-8BEB498248C9}" srcOrd="0" destOrd="0" presId="urn:microsoft.com/office/officeart/2005/8/layout/hList1"/>
    <dgm:cxn modelId="{000E6404-CDE1-48FE-80A3-D8AFA997CC9E}" type="presParOf" srcId="{1F76C9A5-1DF7-467E-A5A0-B126E05818B1}" destId="{6EFFA00C-4448-42E8-9651-D0445E98538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C4426-D353-42CE-88E9-AEFA10456869}"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6454A824-DB37-45FC-AA39-F888C140E47A}">
      <dgm:prSet phldrT="[Text]"/>
      <dgm:spPr/>
      <dgm:t>
        <a:bodyPr/>
        <a:lstStyle/>
        <a:p>
          <a:r>
            <a:rPr lang="en-US" altLang="zh-CN" i="1" dirty="0" smtClean="0"/>
            <a:t>1. Goal of Philosophy</a:t>
          </a:r>
          <a:r>
            <a:rPr lang="en-US" altLang="zh-CN" dirty="0" smtClean="0"/>
            <a:t>: </a:t>
          </a:r>
        </a:p>
        <a:p>
          <a:r>
            <a:rPr lang="en-US" altLang="zh-CN" dirty="0" smtClean="0"/>
            <a:t>Self-Transformation</a:t>
          </a:r>
          <a:endParaRPr lang="en-US" altLang="zh-CN" dirty="0"/>
        </a:p>
      </dgm:t>
    </dgm:pt>
    <dgm:pt modelId="{6C0084B0-E693-4919-B5BE-0D3013567F33}" type="parTrans" cxnId="{59D1D7FC-4787-4AC7-B3FE-EE45A5B33367}">
      <dgm:prSet/>
      <dgm:spPr/>
      <dgm:t>
        <a:bodyPr/>
        <a:lstStyle/>
        <a:p>
          <a:endParaRPr lang="en-US" altLang="zh-CN"/>
        </a:p>
      </dgm:t>
    </dgm:pt>
    <dgm:pt modelId="{B390A864-5F7D-4C8E-88B1-6B9277BC7D1E}" type="sibTrans" cxnId="{59D1D7FC-4787-4AC7-B3FE-EE45A5B33367}">
      <dgm:prSet/>
      <dgm:spPr/>
      <dgm:t>
        <a:bodyPr/>
        <a:lstStyle/>
        <a:p>
          <a:endParaRPr lang="en-US" altLang="zh-CN"/>
        </a:p>
      </dgm:t>
    </dgm:pt>
    <dgm:pt modelId="{F06EFDFC-BFF6-465A-89A7-BB9B3794AD4E}">
      <dgm:prSet phldrT="[Text]"/>
      <dgm:spPr/>
      <dgm:t>
        <a:bodyPr/>
        <a:lstStyle/>
        <a:p>
          <a:r>
            <a:rPr lang="en-US" altLang="zh-CN" i="1" dirty="0" smtClean="0"/>
            <a:t>2. Setting of Philosophy</a:t>
          </a:r>
          <a:r>
            <a:rPr lang="en-US" altLang="zh-CN" dirty="0" smtClean="0"/>
            <a:t>: </a:t>
          </a:r>
        </a:p>
        <a:p>
          <a:r>
            <a:rPr lang="en-US" altLang="zh-CN" dirty="0" smtClean="0"/>
            <a:t>Practiced in a Group or School</a:t>
          </a:r>
        </a:p>
      </dgm:t>
    </dgm:pt>
    <dgm:pt modelId="{D0E6A419-87D6-4016-81BA-FC1E1EB456C0}" type="parTrans" cxnId="{EE59710E-220A-463A-85B4-FD69F9950D98}">
      <dgm:prSet/>
      <dgm:spPr/>
      <dgm:t>
        <a:bodyPr/>
        <a:lstStyle/>
        <a:p>
          <a:endParaRPr lang="en-US" altLang="zh-CN"/>
        </a:p>
      </dgm:t>
    </dgm:pt>
    <dgm:pt modelId="{6C955F8E-7865-47D4-98EB-1FAA3B00FCB0}" type="sibTrans" cxnId="{EE59710E-220A-463A-85B4-FD69F9950D98}">
      <dgm:prSet/>
      <dgm:spPr/>
      <dgm:t>
        <a:bodyPr/>
        <a:lstStyle/>
        <a:p>
          <a:endParaRPr lang="en-US" altLang="zh-CN"/>
        </a:p>
      </dgm:t>
    </dgm:pt>
    <dgm:pt modelId="{0B7A18A8-692D-42F8-A24B-D91A536BAE74}">
      <dgm:prSet/>
      <dgm:spPr/>
      <dgm:t>
        <a:bodyPr/>
        <a:lstStyle/>
        <a:p>
          <a:r>
            <a:rPr lang="en-US" altLang="zh-CN" i="1" dirty="0" smtClean="0"/>
            <a:t>3. Psychological Assumption</a:t>
          </a:r>
          <a:r>
            <a:rPr lang="en-US" altLang="zh-CN" dirty="0" smtClean="0"/>
            <a:t>: </a:t>
          </a:r>
        </a:p>
        <a:p>
          <a:r>
            <a:rPr lang="en-US" altLang="zh-CN" dirty="0" smtClean="0"/>
            <a:t>Philosophical training can lead to a change in human beings.</a:t>
          </a:r>
          <a:endParaRPr lang="en-US" altLang="zh-CN" dirty="0"/>
        </a:p>
      </dgm:t>
    </dgm:pt>
    <dgm:pt modelId="{E0B70A4D-48AB-4C3B-B65B-217D4514EABC}" type="parTrans" cxnId="{AF814DD9-6A40-4075-9659-7EBC5D58E3E8}">
      <dgm:prSet/>
      <dgm:spPr/>
      <dgm:t>
        <a:bodyPr/>
        <a:lstStyle/>
        <a:p>
          <a:endParaRPr lang="en-US" altLang="zh-CN"/>
        </a:p>
      </dgm:t>
    </dgm:pt>
    <dgm:pt modelId="{8BC01BE9-494E-46EF-8D0D-86EBDF29422E}" type="sibTrans" cxnId="{AF814DD9-6A40-4075-9659-7EBC5D58E3E8}">
      <dgm:prSet/>
      <dgm:spPr/>
      <dgm:t>
        <a:bodyPr/>
        <a:lstStyle/>
        <a:p>
          <a:endParaRPr lang="en-US" altLang="zh-CN"/>
        </a:p>
      </dgm:t>
    </dgm:pt>
    <dgm:pt modelId="{88DD2C98-6547-464F-8A06-C1DCB1F4DB85}">
      <dgm:prSet/>
      <dgm:spPr/>
      <dgm:t>
        <a:bodyPr/>
        <a:lstStyle/>
        <a:p>
          <a:r>
            <a:rPr lang="en-US" altLang="zh-CN" i="1" dirty="0" smtClean="0"/>
            <a:t>4. Metaphysical Context</a:t>
          </a:r>
          <a:r>
            <a:rPr lang="en-US" altLang="zh-CN" dirty="0" smtClean="0"/>
            <a:t>: </a:t>
          </a:r>
        </a:p>
        <a:p>
          <a:r>
            <a:rPr lang="en-US" altLang="zh-CN" dirty="0" smtClean="0"/>
            <a:t>Philosophers should cultivate ‘cosmic consciousness’</a:t>
          </a:r>
          <a:endParaRPr lang="en-US" altLang="zh-CN" dirty="0"/>
        </a:p>
      </dgm:t>
    </dgm:pt>
    <dgm:pt modelId="{7D0A0DE4-83F4-4F87-AA47-FFCEF582D49A}" type="parTrans" cxnId="{53FB2441-18BA-4BBD-AC30-0AEF9014A8CE}">
      <dgm:prSet/>
      <dgm:spPr/>
      <dgm:t>
        <a:bodyPr/>
        <a:lstStyle/>
        <a:p>
          <a:endParaRPr lang="en-US" altLang="zh-CN"/>
        </a:p>
      </dgm:t>
    </dgm:pt>
    <dgm:pt modelId="{3AF464C2-79A0-4F54-9D0F-9D4DC90EFAE9}" type="sibTrans" cxnId="{53FB2441-18BA-4BBD-AC30-0AEF9014A8CE}">
      <dgm:prSet/>
      <dgm:spPr/>
      <dgm:t>
        <a:bodyPr/>
        <a:lstStyle/>
        <a:p>
          <a:endParaRPr lang="en-US" altLang="zh-CN"/>
        </a:p>
      </dgm:t>
    </dgm:pt>
    <dgm:pt modelId="{8E93F0E2-F493-45BB-AA63-7746DA423BF2}" type="pres">
      <dgm:prSet presAssocID="{CA0C4426-D353-42CE-88E9-AEFA10456869}" presName="diagram" presStyleCnt="0">
        <dgm:presLayoutVars>
          <dgm:dir/>
          <dgm:resizeHandles val="exact"/>
        </dgm:presLayoutVars>
      </dgm:prSet>
      <dgm:spPr/>
      <dgm:t>
        <a:bodyPr/>
        <a:lstStyle/>
        <a:p>
          <a:endParaRPr lang="en-US" altLang="zh-CN"/>
        </a:p>
      </dgm:t>
    </dgm:pt>
    <dgm:pt modelId="{28296334-B704-4D1B-9092-504879196C4E}" type="pres">
      <dgm:prSet presAssocID="{6454A824-DB37-45FC-AA39-F888C140E47A}" presName="node" presStyleLbl="node1" presStyleIdx="0" presStyleCnt="4">
        <dgm:presLayoutVars>
          <dgm:bulletEnabled val="1"/>
        </dgm:presLayoutVars>
      </dgm:prSet>
      <dgm:spPr/>
      <dgm:t>
        <a:bodyPr/>
        <a:lstStyle/>
        <a:p>
          <a:endParaRPr lang="en-US" altLang="zh-CN"/>
        </a:p>
      </dgm:t>
    </dgm:pt>
    <dgm:pt modelId="{AA167FB2-35C1-468A-89F5-DAE9256C78C2}" type="pres">
      <dgm:prSet presAssocID="{B390A864-5F7D-4C8E-88B1-6B9277BC7D1E}" presName="sibTrans" presStyleCnt="0"/>
      <dgm:spPr/>
    </dgm:pt>
    <dgm:pt modelId="{704E747A-4279-4DC2-A539-63F382B39920}" type="pres">
      <dgm:prSet presAssocID="{F06EFDFC-BFF6-465A-89A7-BB9B3794AD4E}" presName="node" presStyleLbl="node1" presStyleIdx="1" presStyleCnt="4">
        <dgm:presLayoutVars>
          <dgm:bulletEnabled val="1"/>
        </dgm:presLayoutVars>
      </dgm:prSet>
      <dgm:spPr/>
      <dgm:t>
        <a:bodyPr/>
        <a:lstStyle/>
        <a:p>
          <a:endParaRPr lang="en-US" altLang="zh-CN"/>
        </a:p>
      </dgm:t>
    </dgm:pt>
    <dgm:pt modelId="{8CB51209-EFC4-4888-AF81-97279B70CAB2}" type="pres">
      <dgm:prSet presAssocID="{6C955F8E-7865-47D4-98EB-1FAA3B00FCB0}" presName="sibTrans" presStyleCnt="0"/>
      <dgm:spPr/>
    </dgm:pt>
    <dgm:pt modelId="{162D0233-AA12-4A53-9BF5-24370962DEEB}" type="pres">
      <dgm:prSet presAssocID="{0B7A18A8-692D-42F8-A24B-D91A536BAE74}" presName="node" presStyleLbl="node1" presStyleIdx="2" presStyleCnt="4">
        <dgm:presLayoutVars>
          <dgm:bulletEnabled val="1"/>
        </dgm:presLayoutVars>
      </dgm:prSet>
      <dgm:spPr/>
      <dgm:t>
        <a:bodyPr/>
        <a:lstStyle/>
        <a:p>
          <a:endParaRPr lang="en-US" altLang="zh-CN"/>
        </a:p>
      </dgm:t>
    </dgm:pt>
    <dgm:pt modelId="{BC5494F7-6BD4-414D-B67E-14DE982E13F8}" type="pres">
      <dgm:prSet presAssocID="{8BC01BE9-494E-46EF-8D0D-86EBDF29422E}" presName="sibTrans" presStyleCnt="0"/>
      <dgm:spPr/>
    </dgm:pt>
    <dgm:pt modelId="{16347133-2E14-4ECD-A9BE-04AD2B0DECC1}" type="pres">
      <dgm:prSet presAssocID="{88DD2C98-6547-464F-8A06-C1DCB1F4DB85}" presName="node" presStyleLbl="node1" presStyleIdx="3" presStyleCnt="4">
        <dgm:presLayoutVars>
          <dgm:bulletEnabled val="1"/>
        </dgm:presLayoutVars>
      </dgm:prSet>
      <dgm:spPr/>
      <dgm:t>
        <a:bodyPr/>
        <a:lstStyle/>
        <a:p>
          <a:endParaRPr lang="en-US" altLang="zh-CN"/>
        </a:p>
      </dgm:t>
    </dgm:pt>
  </dgm:ptLst>
  <dgm:cxnLst>
    <dgm:cxn modelId="{F535EE0B-97F1-4BCE-BAAE-7151A12985B7}" type="presOf" srcId="{88DD2C98-6547-464F-8A06-C1DCB1F4DB85}" destId="{16347133-2E14-4ECD-A9BE-04AD2B0DECC1}" srcOrd="0" destOrd="0" presId="urn:microsoft.com/office/officeart/2005/8/layout/default"/>
    <dgm:cxn modelId="{AF814DD9-6A40-4075-9659-7EBC5D58E3E8}" srcId="{CA0C4426-D353-42CE-88E9-AEFA10456869}" destId="{0B7A18A8-692D-42F8-A24B-D91A536BAE74}" srcOrd="2" destOrd="0" parTransId="{E0B70A4D-48AB-4C3B-B65B-217D4514EABC}" sibTransId="{8BC01BE9-494E-46EF-8D0D-86EBDF29422E}"/>
    <dgm:cxn modelId="{5BCC30FF-74E3-48BD-AB9F-A2238A0FB7E6}" type="presOf" srcId="{CA0C4426-D353-42CE-88E9-AEFA10456869}" destId="{8E93F0E2-F493-45BB-AA63-7746DA423BF2}" srcOrd="0" destOrd="0" presId="urn:microsoft.com/office/officeart/2005/8/layout/default"/>
    <dgm:cxn modelId="{59D1D7FC-4787-4AC7-B3FE-EE45A5B33367}" srcId="{CA0C4426-D353-42CE-88E9-AEFA10456869}" destId="{6454A824-DB37-45FC-AA39-F888C140E47A}" srcOrd="0" destOrd="0" parTransId="{6C0084B0-E693-4919-B5BE-0D3013567F33}" sibTransId="{B390A864-5F7D-4C8E-88B1-6B9277BC7D1E}"/>
    <dgm:cxn modelId="{25BA2B04-816A-486B-87A4-2A654A57EA26}" type="presOf" srcId="{F06EFDFC-BFF6-465A-89A7-BB9B3794AD4E}" destId="{704E747A-4279-4DC2-A539-63F382B39920}" srcOrd="0" destOrd="0" presId="urn:microsoft.com/office/officeart/2005/8/layout/default"/>
    <dgm:cxn modelId="{53FB2441-18BA-4BBD-AC30-0AEF9014A8CE}" srcId="{CA0C4426-D353-42CE-88E9-AEFA10456869}" destId="{88DD2C98-6547-464F-8A06-C1DCB1F4DB85}" srcOrd="3" destOrd="0" parTransId="{7D0A0DE4-83F4-4F87-AA47-FFCEF582D49A}" sibTransId="{3AF464C2-79A0-4F54-9D0F-9D4DC90EFAE9}"/>
    <dgm:cxn modelId="{EE59710E-220A-463A-85B4-FD69F9950D98}" srcId="{CA0C4426-D353-42CE-88E9-AEFA10456869}" destId="{F06EFDFC-BFF6-465A-89A7-BB9B3794AD4E}" srcOrd="1" destOrd="0" parTransId="{D0E6A419-87D6-4016-81BA-FC1E1EB456C0}" sibTransId="{6C955F8E-7865-47D4-98EB-1FAA3B00FCB0}"/>
    <dgm:cxn modelId="{8D02F4CA-9D55-41BD-A624-07684E3F85CA}" type="presOf" srcId="{0B7A18A8-692D-42F8-A24B-D91A536BAE74}" destId="{162D0233-AA12-4A53-9BF5-24370962DEEB}" srcOrd="0" destOrd="0" presId="urn:microsoft.com/office/officeart/2005/8/layout/default"/>
    <dgm:cxn modelId="{AB131DA4-64AF-445D-AC7F-CE7D3B254D8F}" type="presOf" srcId="{6454A824-DB37-45FC-AA39-F888C140E47A}" destId="{28296334-B704-4D1B-9092-504879196C4E}" srcOrd="0" destOrd="0" presId="urn:microsoft.com/office/officeart/2005/8/layout/default"/>
    <dgm:cxn modelId="{3A8053F9-28A6-4F95-84D0-8E6DF6C12D1F}" type="presParOf" srcId="{8E93F0E2-F493-45BB-AA63-7746DA423BF2}" destId="{28296334-B704-4D1B-9092-504879196C4E}" srcOrd="0" destOrd="0" presId="urn:microsoft.com/office/officeart/2005/8/layout/default"/>
    <dgm:cxn modelId="{17E9A38F-7645-48A2-86F7-D1DA0F776368}" type="presParOf" srcId="{8E93F0E2-F493-45BB-AA63-7746DA423BF2}" destId="{AA167FB2-35C1-468A-89F5-DAE9256C78C2}" srcOrd="1" destOrd="0" presId="urn:microsoft.com/office/officeart/2005/8/layout/default"/>
    <dgm:cxn modelId="{98F34ECA-8721-4E34-B415-5D42B4ED968A}" type="presParOf" srcId="{8E93F0E2-F493-45BB-AA63-7746DA423BF2}" destId="{704E747A-4279-4DC2-A539-63F382B39920}" srcOrd="2" destOrd="0" presId="urn:microsoft.com/office/officeart/2005/8/layout/default"/>
    <dgm:cxn modelId="{846D8E29-D668-4B60-97A3-70673DB1419C}" type="presParOf" srcId="{8E93F0E2-F493-45BB-AA63-7746DA423BF2}" destId="{8CB51209-EFC4-4888-AF81-97279B70CAB2}" srcOrd="3" destOrd="0" presId="urn:microsoft.com/office/officeart/2005/8/layout/default"/>
    <dgm:cxn modelId="{EB1E79E7-AAC3-4326-A55F-189850B4CBD3}" type="presParOf" srcId="{8E93F0E2-F493-45BB-AA63-7746DA423BF2}" destId="{162D0233-AA12-4A53-9BF5-24370962DEEB}" srcOrd="4" destOrd="0" presId="urn:microsoft.com/office/officeart/2005/8/layout/default"/>
    <dgm:cxn modelId="{E19DF9CE-1146-432C-9DD7-2F5240869590}" type="presParOf" srcId="{8E93F0E2-F493-45BB-AA63-7746DA423BF2}" destId="{BC5494F7-6BD4-414D-B67E-14DE982E13F8}" srcOrd="5" destOrd="0" presId="urn:microsoft.com/office/officeart/2005/8/layout/default"/>
    <dgm:cxn modelId="{DAB9559C-6369-4F4E-8A50-461200AF5D82}" type="presParOf" srcId="{8E93F0E2-F493-45BB-AA63-7746DA423BF2}" destId="{16347133-2E14-4ECD-A9BE-04AD2B0DECC1}"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8B0BF9-26AB-4540-9CA1-538D939D29F5}"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ltLang="zh-CN"/>
        </a:p>
      </dgm:t>
    </dgm:pt>
    <dgm:pt modelId="{7D6D999F-32B8-4922-A11D-7E4697542CB9}">
      <dgm:prSet phldrT="[Text]" custT="1"/>
      <dgm:spPr/>
      <dgm:t>
        <a:bodyPr/>
        <a:lstStyle/>
        <a:p>
          <a:r>
            <a:rPr lang="en-US" altLang="zh-CN" sz="1600" i="1" dirty="0" smtClean="0"/>
            <a:t>5. Living according to Reason </a:t>
          </a:r>
        </a:p>
        <a:p>
          <a:r>
            <a:rPr lang="en-US" altLang="zh-CN" sz="1600" dirty="0" smtClean="0"/>
            <a:t>Conducing one’s life according to reason (not custom or </a:t>
          </a:r>
          <a:r>
            <a:rPr lang="en-US" altLang="zh-CN" sz="1600" smtClean="0"/>
            <a:t>religion)</a:t>
          </a:r>
          <a:endParaRPr lang="en-US" altLang="zh-CN" sz="1600" dirty="0"/>
        </a:p>
      </dgm:t>
    </dgm:pt>
    <dgm:pt modelId="{EDCB745C-BBBE-422D-9E44-829E69FD75ED}" type="parTrans" cxnId="{EF18EDE2-0167-4181-AE72-228DC8EBE5F2}">
      <dgm:prSet/>
      <dgm:spPr/>
      <dgm:t>
        <a:bodyPr/>
        <a:lstStyle/>
        <a:p>
          <a:endParaRPr lang="en-US" altLang="zh-CN"/>
        </a:p>
      </dgm:t>
    </dgm:pt>
    <dgm:pt modelId="{5E102589-1C8F-430F-A7F4-EB2F369C041E}" type="sibTrans" cxnId="{EF18EDE2-0167-4181-AE72-228DC8EBE5F2}">
      <dgm:prSet/>
      <dgm:spPr/>
      <dgm:t>
        <a:bodyPr/>
        <a:lstStyle/>
        <a:p>
          <a:endParaRPr lang="en-US" altLang="zh-CN"/>
        </a:p>
      </dgm:t>
    </dgm:pt>
    <dgm:pt modelId="{1FFB859C-AE4A-44BF-868F-441877A29A6A}" type="pres">
      <dgm:prSet presAssocID="{078B0BF9-26AB-4540-9CA1-538D939D29F5}" presName="diagram" presStyleCnt="0">
        <dgm:presLayoutVars>
          <dgm:dir/>
          <dgm:resizeHandles val="exact"/>
        </dgm:presLayoutVars>
      </dgm:prSet>
      <dgm:spPr/>
      <dgm:t>
        <a:bodyPr/>
        <a:lstStyle/>
        <a:p>
          <a:endParaRPr lang="en-US" altLang="zh-CN"/>
        </a:p>
      </dgm:t>
    </dgm:pt>
    <dgm:pt modelId="{0EAEF9A4-90CA-4060-8C2E-BD1079B98AAD}" type="pres">
      <dgm:prSet presAssocID="{7D6D999F-32B8-4922-A11D-7E4697542CB9}" presName="node" presStyleLbl="node1" presStyleIdx="0" presStyleCnt="1">
        <dgm:presLayoutVars>
          <dgm:bulletEnabled val="1"/>
        </dgm:presLayoutVars>
      </dgm:prSet>
      <dgm:spPr/>
      <dgm:t>
        <a:bodyPr/>
        <a:lstStyle/>
        <a:p>
          <a:endParaRPr lang="en-US" altLang="zh-CN"/>
        </a:p>
      </dgm:t>
    </dgm:pt>
  </dgm:ptLst>
  <dgm:cxnLst>
    <dgm:cxn modelId="{CA2DC21F-1BED-45BE-BF71-66B154569CA0}" type="presOf" srcId="{7D6D999F-32B8-4922-A11D-7E4697542CB9}" destId="{0EAEF9A4-90CA-4060-8C2E-BD1079B98AAD}" srcOrd="0" destOrd="0" presId="urn:microsoft.com/office/officeart/2005/8/layout/default"/>
    <dgm:cxn modelId="{EB77797A-AFCF-4589-886A-4522DA5A0391}" type="presOf" srcId="{078B0BF9-26AB-4540-9CA1-538D939D29F5}" destId="{1FFB859C-AE4A-44BF-868F-441877A29A6A}" srcOrd="0" destOrd="0" presId="urn:microsoft.com/office/officeart/2005/8/layout/default"/>
    <dgm:cxn modelId="{EF18EDE2-0167-4181-AE72-228DC8EBE5F2}" srcId="{078B0BF9-26AB-4540-9CA1-538D939D29F5}" destId="{7D6D999F-32B8-4922-A11D-7E4697542CB9}" srcOrd="0" destOrd="0" parTransId="{EDCB745C-BBBE-422D-9E44-829E69FD75ED}" sibTransId="{5E102589-1C8F-430F-A7F4-EB2F369C041E}"/>
    <dgm:cxn modelId="{9D00B15C-38F5-4EEC-B037-6D6B630C8987}" type="presParOf" srcId="{1FFB859C-AE4A-44BF-868F-441877A29A6A}" destId="{0EAEF9A4-90CA-4060-8C2E-BD1079B98AAD}"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3B5557-157A-4F9E-9CB4-9124592E5D02}"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3E644460-3FE5-4C3D-9E53-DBAE7D4919D2}">
      <dgm:prSet phldrT="[Text]"/>
      <dgm:spPr/>
      <dgm:t>
        <a:bodyPr/>
        <a:lstStyle/>
        <a:p>
          <a:r>
            <a:rPr lang="en-US" altLang="zh-CN" dirty="0" smtClean="0"/>
            <a:t>Plato’s Academy</a:t>
          </a:r>
          <a:endParaRPr lang="en-US" altLang="zh-CN" dirty="0"/>
        </a:p>
      </dgm:t>
    </dgm:pt>
    <dgm:pt modelId="{4CFF59D7-64A5-479B-90F3-B3947397A454}" type="parTrans" cxnId="{1CEA5108-2E9D-455E-9532-7A2FDC70DAAD}">
      <dgm:prSet/>
      <dgm:spPr/>
      <dgm:t>
        <a:bodyPr/>
        <a:lstStyle/>
        <a:p>
          <a:endParaRPr lang="en-US" altLang="zh-CN"/>
        </a:p>
      </dgm:t>
    </dgm:pt>
    <dgm:pt modelId="{075550E3-D4A0-4B3E-8C26-4D321B0107D6}" type="sibTrans" cxnId="{1CEA5108-2E9D-455E-9532-7A2FDC70DAAD}">
      <dgm:prSet/>
      <dgm:spPr/>
      <dgm:t>
        <a:bodyPr/>
        <a:lstStyle/>
        <a:p>
          <a:endParaRPr lang="en-US" altLang="zh-CN"/>
        </a:p>
      </dgm:t>
    </dgm:pt>
    <dgm:pt modelId="{7C48550C-905D-4EA5-8FFB-A8CB5BC7D38E}">
      <dgm:prSet phldrT="[Text]"/>
      <dgm:spPr/>
      <dgm:t>
        <a:bodyPr/>
        <a:lstStyle/>
        <a:p>
          <a:r>
            <a:rPr lang="en-US" altLang="zh-CN" dirty="0" smtClean="0"/>
            <a:t>Aristotle’s Lyceum</a:t>
          </a:r>
          <a:endParaRPr lang="en-US" altLang="zh-CN" dirty="0"/>
        </a:p>
      </dgm:t>
    </dgm:pt>
    <dgm:pt modelId="{935709DE-BBE9-4A00-82D4-0747E205378C}" type="parTrans" cxnId="{A126E55E-75E8-42C1-80F3-125BDB719FF3}">
      <dgm:prSet/>
      <dgm:spPr/>
      <dgm:t>
        <a:bodyPr/>
        <a:lstStyle/>
        <a:p>
          <a:endParaRPr lang="en-US" altLang="zh-CN"/>
        </a:p>
      </dgm:t>
    </dgm:pt>
    <dgm:pt modelId="{2D04A248-7208-4358-9E91-BDDB3A1FD64C}" type="sibTrans" cxnId="{A126E55E-75E8-42C1-80F3-125BDB719FF3}">
      <dgm:prSet/>
      <dgm:spPr/>
      <dgm:t>
        <a:bodyPr/>
        <a:lstStyle/>
        <a:p>
          <a:endParaRPr lang="en-US" altLang="zh-CN"/>
        </a:p>
      </dgm:t>
    </dgm:pt>
    <dgm:pt modelId="{B16EE3DD-1ADF-49A0-85BE-7F0DBE6DAF2F}">
      <dgm:prSet phldrT="[Text]"/>
      <dgm:spPr/>
      <dgm:t>
        <a:bodyPr/>
        <a:lstStyle/>
        <a:p>
          <a:r>
            <a:rPr lang="en-US" altLang="zh-CN" dirty="0" smtClean="0"/>
            <a:t>The Cynics</a:t>
          </a:r>
          <a:endParaRPr lang="en-US" altLang="zh-CN" dirty="0"/>
        </a:p>
      </dgm:t>
    </dgm:pt>
    <dgm:pt modelId="{C2EA145F-A6B2-4D41-BCA6-EA2796129C94}" type="parTrans" cxnId="{AD8E1FE7-A627-4352-8A65-49B46614F71D}">
      <dgm:prSet/>
      <dgm:spPr/>
      <dgm:t>
        <a:bodyPr/>
        <a:lstStyle/>
        <a:p>
          <a:endParaRPr lang="en-US" altLang="zh-CN"/>
        </a:p>
      </dgm:t>
    </dgm:pt>
    <dgm:pt modelId="{AF19CADF-6629-4318-85D7-CE0249C4A8AC}" type="sibTrans" cxnId="{AD8E1FE7-A627-4352-8A65-49B46614F71D}">
      <dgm:prSet/>
      <dgm:spPr/>
      <dgm:t>
        <a:bodyPr/>
        <a:lstStyle/>
        <a:p>
          <a:endParaRPr lang="en-US" altLang="zh-CN"/>
        </a:p>
      </dgm:t>
    </dgm:pt>
    <dgm:pt modelId="{DC1D10AF-57CC-41CE-99DC-A660C80AA583}">
      <dgm:prSet phldrT="[Text]"/>
      <dgm:spPr/>
      <dgm:t>
        <a:bodyPr/>
        <a:lstStyle/>
        <a:p>
          <a:r>
            <a:rPr lang="en-US" altLang="zh-CN" dirty="0" smtClean="0"/>
            <a:t>The Skeptics</a:t>
          </a:r>
          <a:endParaRPr lang="en-US" altLang="zh-CN" dirty="0"/>
        </a:p>
      </dgm:t>
    </dgm:pt>
    <dgm:pt modelId="{63FAF281-19ED-49BA-AA19-64B0DBF4231A}" type="parTrans" cxnId="{B21316EF-14B3-4F64-A82C-09445E637552}">
      <dgm:prSet/>
      <dgm:spPr/>
      <dgm:t>
        <a:bodyPr/>
        <a:lstStyle/>
        <a:p>
          <a:endParaRPr lang="en-US" altLang="zh-CN"/>
        </a:p>
      </dgm:t>
    </dgm:pt>
    <dgm:pt modelId="{0B242F06-2874-435F-8402-3D4AED835598}" type="sibTrans" cxnId="{B21316EF-14B3-4F64-A82C-09445E637552}">
      <dgm:prSet/>
      <dgm:spPr/>
      <dgm:t>
        <a:bodyPr/>
        <a:lstStyle/>
        <a:p>
          <a:endParaRPr lang="en-US" altLang="zh-CN"/>
        </a:p>
      </dgm:t>
    </dgm:pt>
    <dgm:pt modelId="{647D9C3D-A0C0-4913-A5B8-B8763AEE7B79}">
      <dgm:prSet phldrT="[Text]"/>
      <dgm:spPr/>
      <dgm:t>
        <a:bodyPr/>
        <a:lstStyle/>
        <a:p>
          <a:r>
            <a:rPr lang="en-US" altLang="zh-CN" dirty="0" smtClean="0"/>
            <a:t>The Epicureans</a:t>
          </a:r>
          <a:endParaRPr lang="en-US" altLang="zh-CN" dirty="0"/>
        </a:p>
      </dgm:t>
    </dgm:pt>
    <dgm:pt modelId="{537FE05F-3B6E-40FB-AAF2-C701021B5384}" type="parTrans" cxnId="{980D891C-E7F1-41EA-A55B-E987F32A0ABA}">
      <dgm:prSet/>
      <dgm:spPr/>
      <dgm:t>
        <a:bodyPr/>
        <a:lstStyle/>
        <a:p>
          <a:endParaRPr lang="en-US" altLang="zh-CN"/>
        </a:p>
      </dgm:t>
    </dgm:pt>
    <dgm:pt modelId="{90280975-F739-40FC-96A2-3B13BF9303B6}" type="sibTrans" cxnId="{980D891C-E7F1-41EA-A55B-E987F32A0ABA}">
      <dgm:prSet/>
      <dgm:spPr/>
      <dgm:t>
        <a:bodyPr/>
        <a:lstStyle/>
        <a:p>
          <a:endParaRPr lang="en-US" altLang="zh-CN"/>
        </a:p>
      </dgm:t>
    </dgm:pt>
    <dgm:pt modelId="{50ABA72F-CC3A-45EB-B1AA-ADEC6BDBF70D}">
      <dgm:prSet/>
      <dgm:spPr/>
      <dgm:t>
        <a:bodyPr/>
        <a:lstStyle/>
        <a:p>
          <a:r>
            <a:rPr lang="en-US" altLang="zh-CN" dirty="0" smtClean="0"/>
            <a:t>The Stoics</a:t>
          </a:r>
          <a:endParaRPr lang="en-US" altLang="zh-CN" dirty="0"/>
        </a:p>
      </dgm:t>
    </dgm:pt>
    <dgm:pt modelId="{404D305F-0727-4267-A1ED-E095DB5A0925}" type="parTrans" cxnId="{CC7C510B-4DB7-4DDC-B1BF-40B1DB20BC9B}">
      <dgm:prSet/>
      <dgm:spPr/>
      <dgm:t>
        <a:bodyPr/>
        <a:lstStyle/>
        <a:p>
          <a:endParaRPr lang="en-US" altLang="zh-CN"/>
        </a:p>
      </dgm:t>
    </dgm:pt>
    <dgm:pt modelId="{AD228CCC-78CB-4924-AEB9-848CFD868EA3}" type="sibTrans" cxnId="{CC7C510B-4DB7-4DDC-B1BF-40B1DB20BC9B}">
      <dgm:prSet/>
      <dgm:spPr/>
      <dgm:t>
        <a:bodyPr/>
        <a:lstStyle/>
        <a:p>
          <a:endParaRPr lang="en-US" altLang="zh-CN"/>
        </a:p>
      </dgm:t>
    </dgm:pt>
    <dgm:pt modelId="{607EB214-1684-446D-9F13-64C08CF402D5}" type="pres">
      <dgm:prSet presAssocID="{EE3B5557-157A-4F9E-9CB4-9124592E5D02}" presName="diagram" presStyleCnt="0">
        <dgm:presLayoutVars>
          <dgm:dir/>
          <dgm:resizeHandles val="exact"/>
        </dgm:presLayoutVars>
      </dgm:prSet>
      <dgm:spPr/>
      <dgm:t>
        <a:bodyPr/>
        <a:lstStyle/>
        <a:p>
          <a:endParaRPr lang="en-US" altLang="zh-CN"/>
        </a:p>
      </dgm:t>
    </dgm:pt>
    <dgm:pt modelId="{A1BCCECB-D6B1-4206-9B56-44C9C93C2967}" type="pres">
      <dgm:prSet presAssocID="{3E644460-3FE5-4C3D-9E53-DBAE7D4919D2}" presName="node" presStyleLbl="node1" presStyleIdx="0" presStyleCnt="6">
        <dgm:presLayoutVars>
          <dgm:bulletEnabled val="1"/>
        </dgm:presLayoutVars>
      </dgm:prSet>
      <dgm:spPr/>
      <dgm:t>
        <a:bodyPr/>
        <a:lstStyle/>
        <a:p>
          <a:endParaRPr lang="en-US" altLang="zh-CN"/>
        </a:p>
      </dgm:t>
    </dgm:pt>
    <dgm:pt modelId="{CC78680A-CBC5-4E10-9FF0-80A44DE48392}" type="pres">
      <dgm:prSet presAssocID="{075550E3-D4A0-4B3E-8C26-4D321B0107D6}" presName="sibTrans" presStyleCnt="0"/>
      <dgm:spPr/>
    </dgm:pt>
    <dgm:pt modelId="{62BCD529-E262-4D5A-9023-128AF292C211}" type="pres">
      <dgm:prSet presAssocID="{7C48550C-905D-4EA5-8FFB-A8CB5BC7D38E}" presName="node" presStyleLbl="node1" presStyleIdx="1" presStyleCnt="6">
        <dgm:presLayoutVars>
          <dgm:bulletEnabled val="1"/>
        </dgm:presLayoutVars>
      </dgm:prSet>
      <dgm:spPr/>
      <dgm:t>
        <a:bodyPr/>
        <a:lstStyle/>
        <a:p>
          <a:endParaRPr lang="en-US" altLang="zh-CN"/>
        </a:p>
      </dgm:t>
    </dgm:pt>
    <dgm:pt modelId="{40552639-676E-40BD-AC5D-2E9395D41073}" type="pres">
      <dgm:prSet presAssocID="{2D04A248-7208-4358-9E91-BDDB3A1FD64C}" presName="sibTrans" presStyleCnt="0"/>
      <dgm:spPr/>
    </dgm:pt>
    <dgm:pt modelId="{DF03558A-94DD-4205-878F-3CB123870857}" type="pres">
      <dgm:prSet presAssocID="{B16EE3DD-1ADF-49A0-85BE-7F0DBE6DAF2F}" presName="node" presStyleLbl="node1" presStyleIdx="2" presStyleCnt="6">
        <dgm:presLayoutVars>
          <dgm:bulletEnabled val="1"/>
        </dgm:presLayoutVars>
      </dgm:prSet>
      <dgm:spPr/>
      <dgm:t>
        <a:bodyPr/>
        <a:lstStyle/>
        <a:p>
          <a:endParaRPr lang="en-US" altLang="zh-CN"/>
        </a:p>
      </dgm:t>
    </dgm:pt>
    <dgm:pt modelId="{AB321EA1-D7B8-48B3-B857-82C49FE2827D}" type="pres">
      <dgm:prSet presAssocID="{AF19CADF-6629-4318-85D7-CE0249C4A8AC}" presName="sibTrans" presStyleCnt="0"/>
      <dgm:spPr/>
    </dgm:pt>
    <dgm:pt modelId="{68F62872-08B9-4BFF-B4C6-0482F03ECA10}" type="pres">
      <dgm:prSet presAssocID="{DC1D10AF-57CC-41CE-99DC-A660C80AA583}" presName="node" presStyleLbl="node1" presStyleIdx="3" presStyleCnt="6">
        <dgm:presLayoutVars>
          <dgm:bulletEnabled val="1"/>
        </dgm:presLayoutVars>
      </dgm:prSet>
      <dgm:spPr/>
      <dgm:t>
        <a:bodyPr/>
        <a:lstStyle/>
        <a:p>
          <a:endParaRPr lang="en-US" altLang="zh-CN"/>
        </a:p>
      </dgm:t>
    </dgm:pt>
    <dgm:pt modelId="{854FA553-772B-4A2B-B141-3ADBD66D2785}" type="pres">
      <dgm:prSet presAssocID="{0B242F06-2874-435F-8402-3D4AED835598}" presName="sibTrans" presStyleCnt="0"/>
      <dgm:spPr/>
    </dgm:pt>
    <dgm:pt modelId="{76ADD311-6FDC-4EAB-AF44-87DCF421E32F}" type="pres">
      <dgm:prSet presAssocID="{647D9C3D-A0C0-4913-A5B8-B8763AEE7B79}" presName="node" presStyleLbl="node1" presStyleIdx="4" presStyleCnt="6">
        <dgm:presLayoutVars>
          <dgm:bulletEnabled val="1"/>
        </dgm:presLayoutVars>
      </dgm:prSet>
      <dgm:spPr/>
      <dgm:t>
        <a:bodyPr/>
        <a:lstStyle/>
        <a:p>
          <a:endParaRPr lang="en-US" altLang="zh-CN"/>
        </a:p>
      </dgm:t>
    </dgm:pt>
    <dgm:pt modelId="{FFD3CD58-2F75-4F49-B273-75268B3F2FB8}" type="pres">
      <dgm:prSet presAssocID="{90280975-F739-40FC-96A2-3B13BF9303B6}" presName="sibTrans" presStyleCnt="0"/>
      <dgm:spPr/>
    </dgm:pt>
    <dgm:pt modelId="{B0409D4E-C331-46F6-9E17-195618ACA33D}" type="pres">
      <dgm:prSet presAssocID="{50ABA72F-CC3A-45EB-B1AA-ADEC6BDBF70D}" presName="node" presStyleLbl="node1" presStyleIdx="5" presStyleCnt="6">
        <dgm:presLayoutVars>
          <dgm:bulletEnabled val="1"/>
        </dgm:presLayoutVars>
      </dgm:prSet>
      <dgm:spPr/>
      <dgm:t>
        <a:bodyPr/>
        <a:lstStyle/>
        <a:p>
          <a:endParaRPr lang="en-US" altLang="zh-CN"/>
        </a:p>
      </dgm:t>
    </dgm:pt>
  </dgm:ptLst>
  <dgm:cxnLst>
    <dgm:cxn modelId="{3B36B30E-4045-45DC-8E98-CE33B28F8EDD}" type="presOf" srcId="{50ABA72F-CC3A-45EB-B1AA-ADEC6BDBF70D}" destId="{B0409D4E-C331-46F6-9E17-195618ACA33D}" srcOrd="0" destOrd="0" presId="urn:microsoft.com/office/officeart/2005/8/layout/default"/>
    <dgm:cxn modelId="{CC7C510B-4DB7-4DDC-B1BF-40B1DB20BC9B}" srcId="{EE3B5557-157A-4F9E-9CB4-9124592E5D02}" destId="{50ABA72F-CC3A-45EB-B1AA-ADEC6BDBF70D}" srcOrd="5" destOrd="0" parTransId="{404D305F-0727-4267-A1ED-E095DB5A0925}" sibTransId="{AD228CCC-78CB-4924-AEB9-848CFD868EA3}"/>
    <dgm:cxn modelId="{A126E55E-75E8-42C1-80F3-125BDB719FF3}" srcId="{EE3B5557-157A-4F9E-9CB4-9124592E5D02}" destId="{7C48550C-905D-4EA5-8FFB-A8CB5BC7D38E}" srcOrd="1" destOrd="0" parTransId="{935709DE-BBE9-4A00-82D4-0747E205378C}" sibTransId="{2D04A248-7208-4358-9E91-BDDB3A1FD64C}"/>
    <dgm:cxn modelId="{B2B5BB05-11AF-4C99-87F6-963C5F2A56FF}" type="presOf" srcId="{3E644460-3FE5-4C3D-9E53-DBAE7D4919D2}" destId="{A1BCCECB-D6B1-4206-9B56-44C9C93C2967}" srcOrd="0" destOrd="0" presId="urn:microsoft.com/office/officeart/2005/8/layout/default"/>
    <dgm:cxn modelId="{F9270254-4735-4B00-8E88-9FE6BEA8407D}" type="presOf" srcId="{DC1D10AF-57CC-41CE-99DC-A660C80AA583}" destId="{68F62872-08B9-4BFF-B4C6-0482F03ECA10}" srcOrd="0" destOrd="0" presId="urn:microsoft.com/office/officeart/2005/8/layout/default"/>
    <dgm:cxn modelId="{B21316EF-14B3-4F64-A82C-09445E637552}" srcId="{EE3B5557-157A-4F9E-9CB4-9124592E5D02}" destId="{DC1D10AF-57CC-41CE-99DC-A660C80AA583}" srcOrd="3" destOrd="0" parTransId="{63FAF281-19ED-49BA-AA19-64B0DBF4231A}" sibTransId="{0B242F06-2874-435F-8402-3D4AED835598}"/>
    <dgm:cxn modelId="{980D891C-E7F1-41EA-A55B-E987F32A0ABA}" srcId="{EE3B5557-157A-4F9E-9CB4-9124592E5D02}" destId="{647D9C3D-A0C0-4913-A5B8-B8763AEE7B79}" srcOrd="4" destOrd="0" parTransId="{537FE05F-3B6E-40FB-AAF2-C701021B5384}" sibTransId="{90280975-F739-40FC-96A2-3B13BF9303B6}"/>
    <dgm:cxn modelId="{7D46ED03-EB8A-4182-BE6A-00EA498A9C76}" type="presOf" srcId="{7C48550C-905D-4EA5-8FFB-A8CB5BC7D38E}" destId="{62BCD529-E262-4D5A-9023-128AF292C211}" srcOrd="0" destOrd="0" presId="urn:microsoft.com/office/officeart/2005/8/layout/default"/>
    <dgm:cxn modelId="{CD06901C-EBE3-413A-825D-D18BB3C5F04B}" type="presOf" srcId="{EE3B5557-157A-4F9E-9CB4-9124592E5D02}" destId="{607EB214-1684-446D-9F13-64C08CF402D5}" srcOrd="0" destOrd="0" presId="urn:microsoft.com/office/officeart/2005/8/layout/default"/>
    <dgm:cxn modelId="{B07F1B45-303F-4496-BACA-FBD22BF7D031}" type="presOf" srcId="{647D9C3D-A0C0-4913-A5B8-B8763AEE7B79}" destId="{76ADD311-6FDC-4EAB-AF44-87DCF421E32F}" srcOrd="0" destOrd="0" presId="urn:microsoft.com/office/officeart/2005/8/layout/default"/>
    <dgm:cxn modelId="{CAEBD834-F61E-46DE-B643-D10AA8267ECA}" type="presOf" srcId="{B16EE3DD-1ADF-49A0-85BE-7F0DBE6DAF2F}" destId="{DF03558A-94DD-4205-878F-3CB123870857}" srcOrd="0" destOrd="0" presId="urn:microsoft.com/office/officeart/2005/8/layout/default"/>
    <dgm:cxn modelId="{AD8E1FE7-A627-4352-8A65-49B46614F71D}" srcId="{EE3B5557-157A-4F9E-9CB4-9124592E5D02}" destId="{B16EE3DD-1ADF-49A0-85BE-7F0DBE6DAF2F}" srcOrd="2" destOrd="0" parTransId="{C2EA145F-A6B2-4D41-BCA6-EA2796129C94}" sibTransId="{AF19CADF-6629-4318-85D7-CE0249C4A8AC}"/>
    <dgm:cxn modelId="{1CEA5108-2E9D-455E-9532-7A2FDC70DAAD}" srcId="{EE3B5557-157A-4F9E-9CB4-9124592E5D02}" destId="{3E644460-3FE5-4C3D-9E53-DBAE7D4919D2}" srcOrd="0" destOrd="0" parTransId="{4CFF59D7-64A5-479B-90F3-B3947397A454}" sibTransId="{075550E3-D4A0-4B3E-8C26-4D321B0107D6}"/>
    <dgm:cxn modelId="{41591C4B-8AA4-4392-BD76-F1478B685457}" type="presParOf" srcId="{607EB214-1684-446D-9F13-64C08CF402D5}" destId="{A1BCCECB-D6B1-4206-9B56-44C9C93C2967}" srcOrd="0" destOrd="0" presId="urn:microsoft.com/office/officeart/2005/8/layout/default"/>
    <dgm:cxn modelId="{BC5817B6-AB86-431D-8FC0-3128F1F11986}" type="presParOf" srcId="{607EB214-1684-446D-9F13-64C08CF402D5}" destId="{CC78680A-CBC5-4E10-9FF0-80A44DE48392}" srcOrd="1" destOrd="0" presId="urn:microsoft.com/office/officeart/2005/8/layout/default"/>
    <dgm:cxn modelId="{D5E3EEC4-A98C-4217-8140-F24EF18F79F4}" type="presParOf" srcId="{607EB214-1684-446D-9F13-64C08CF402D5}" destId="{62BCD529-E262-4D5A-9023-128AF292C211}" srcOrd="2" destOrd="0" presId="urn:microsoft.com/office/officeart/2005/8/layout/default"/>
    <dgm:cxn modelId="{EA608C35-60E0-452B-8F47-BF48A972DE22}" type="presParOf" srcId="{607EB214-1684-446D-9F13-64C08CF402D5}" destId="{40552639-676E-40BD-AC5D-2E9395D41073}" srcOrd="3" destOrd="0" presId="urn:microsoft.com/office/officeart/2005/8/layout/default"/>
    <dgm:cxn modelId="{414BA5E3-507A-4A1C-ADC7-DED3FE90326A}" type="presParOf" srcId="{607EB214-1684-446D-9F13-64C08CF402D5}" destId="{DF03558A-94DD-4205-878F-3CB123870857}" srcOrd="4" destOrd="0" presId="urn:microsoft.com/office/officeart/2005/8/layout/default"/>
    <dgm:cxn modelId="{A429004F-BB3B-4E53-B477-3E9AF45D2F11}" type="presParOf" srcId="{607EB214-1684-446D-9F13-64C08CF402D5}" destId="{AB321EA1-D7B8-48B3-B857-82C49FE2827D}" srcOrd="5" destOrd="0" presId="urn:microsoft.com/office/officeart/2005/8/layout/default"/>
    <dgm:cxn modelId="{E3DED3BF-E862-4F6B-8E8F-4B4678CD351C}" type="presParOf" srcId="{607EB214-1684-446D-9F13-64C08CF402D5}" destId="{68F62872-08B9-4BFF-B4C6-0482F03ECA10}" srcOrd="6" destOrd="0" presId="urn:microsoft.com/office/officeart/2005/8/layout/default"/>
    <dgm:cxn modelId="{4331AFBD-DF61-4C21-ADD3-DEF7FEEC1863}" type="presParOf" srcId="{607EB214-1684-446D-9F13-64C08CF402D5}" destId="{854FA553-772B-4A2B-B141-3ADBD66D2785}" srcOrd="7" destOrd="0" presId="urn:microsoft.com/office/officeart/2005/8/layout/default"/>
    <dgm:cxn modelId="{4D670C54-610C-424B-9CF4-B4AA84BB40CA}" type="presParOf" srcId="{607EB214-1684-446D-9F13-64C08CF402D5}" destId="{76ADD311-6FDC-4EAB-AF44-87DCF421E32F}" srcOrd="8" destOrd="0" presId="urn:microsoft.com/office/officeart/2005/8/layout/default"/>
    <dgm:cxn modelId="{9C539760-B782-4447-BF37-4718C27AE88B}" type="presParOf" srcId="{607EB214-1684-446D-9F13-64C08CF402D5}" destId="{FFD3CD58-2F75-4F49-B273-75268B3F2FB8}" srcOrd="9" destOrd="0" presId="urn:microsoft.com/office/officeart/2005/8/layout/default"/>
    <dgm:cxn modelId="{A926E6AE-DABE-4563-BF0D-3E06C89EED0D}" type="presParOf" srcId="{607EB214-1684-446D-9F13-64C08CF402D5}" destId="{B0409D4E-C331-46F6-9E17-195618ACA33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2CDD0B-A16C-4C63-976E-11A4F45D513F}" type="doc">
      <dgm:prSet loTypeId="urn:microsoft.com/office/officeart/2005/8/layout/equation1" loCatId="relationship" qsTypeId="urn:microsoft.com/office/officeart/2005/8/quickstyle/simple3" qsCatId="simple" csTypeId="urn:microsoft.com/office/officeart/2005/8/colors/colorful3" csCatId="colorful" phldr="1"/>
      <dgm:spPr/>
    </dgm:pt>
    <dgm:pt modelId="{215CF451-1A53-4E97-BDC7-EF042E3780A4}">
      <dgm:prSet phldrT="[Text]"/>
      <dgm:spPr/>
      <dgm:t>
        <a:bodyPr/>
        <a:lstStyle/>
        <a:p>
          <a:r>
            <a:rPr lang="en-US" altLang="zh-CN" dirty="0" smtClean="0"/>
            <a:t>Pleasure</a:t>
          </a:r>
          <a:endParaRPr lang="en-US" altLang="zh-CN" dirty="0"/>
        </a:p>
      </dgm:t>
    </dgm:pt>
    <dgm:pt modelId="{DD1EF385-6BAA-4586-A70A-66E35A528FA3}" type="parTrans" cxnId="{0EDEEFB8-AC57-43E4-AAE2-CC8AE248CA54}">
      <dgm:prSet/>
      <dgm:spPr/>
      <dgm:t>
        <a:bodyPr/>
        <a:lstStyle/>
        <a:p>
          <a:endParaRPr lang="en-US" altLang="zh-CN"/>
        </a:p>
      </dgm:t>
    </dgm:pt>
    <dgm:pt modelId="{7360BF0B-316B-433A-BA4A-9FEDAC0C618C}" type="sibTrans" cxnId="{0EDEEFB8-AC57-43E4-AAE2-CC8AE248CA54}">
      <dgm:prSet/>
      <dgm:spPr>
        <a:solidFill>
          <a:schemeClr val="bg1">
            <a:lumMod val="65000"/>
          </a:schemeClr>
        </a:solidFill>
      </dgm:spPr>
      <dgm:t>
        <a:bodyPr/>
        <a:lstStyle/>
        <a:p>
          <a:endParaRPr lang="en-US" altLang="zh-CN"/>
        </a:p>
      </dgm:t>
    </dgm:pt>
    <dgm:pt modelId="{E172B5AE-EB9C-4E49-B40E-B436FAB207A9}">
      <dgm:prSet phldrT="[Text]"/>
      <dgm:spPr/>
      <dgm:t>
        <a:bodyPr/>
        <a:lstStyle/>
        <a:p>
          <a:r>
            <a:rPr lang="en-US" altLang="zh-CN" dirty="0" smtClean="0"/>
            <a:t>Happiness</a:t>
          </a:r>
          <a:endParaRPr lang="en-US" altLang="zh-CN" dirty="0"/>
        </a:p>
      </dgm:t>
    </dgm:pt>
    <dgm:pt modelId="{832BDF97-BEB6-4707-8D47-BA9D1873CDF1}" type="parTrans" cxnId="{8F8B33CB-93B2-4308-800C-6082504C3D06}">
      <dgm:prSet/>
      <dgm:spPr/>
      <dgm:t>
        <a:bodyPr/>
        <a:lstStyle/>
        <a:p>
          <a:endParaRPr lang="en-US" altLang="zh-CN"/>
        </a:p>
      </dgm:t>
    </dgm:pt>
    <dgm:pt modelId="{CD0EE83E-D28B-4B18-8F00-AF4025831CDB}" type="sibTrans" cxnId="{8F8B33CB-93B2-4308-800C-6082504C3D06}">
      <dgm:prSet/>
      <dgm:spPr/>
      <dgm:t>
        <a:bodyPr/>
        <a:lstStyle/>
        <a:p>
          <a:endParaRPr lang="en-US" altLang="zh-CN"/>
        </a:p>
      </dgm:t>
    </dgm:pt>
    <dgm:pt modelId="{E04BBEE3-64C3-4354-AEBF-EB30D2D1A9C9}" type="pres">
      <dgm:prSet presAssocID="{8C2CDD0B-A16C-4C63-976E-11A4F45D513F}" presName="linearFlow" presStyleCnt="0">
        <dgm:presLayoutVars>
          <dgm:dir/>
          <dgm:resizeHandles val="exact"/>
        </dgm:presLayoutVars>
      </dgm:prSet>
      <dgm:spPr/>
    </dgm:pt>
    <dgm:pt modelId="{D7713C70-CAC4-4124-A75B-1D850067C2B1}" type="pres">
      <dgm:prSet presAssocID="{215CF451-1A53-4E97-BDC7-EF042E3780A4}" presName="node" presStyleLbl="node1" presStyleIdx="0" presStyleCnt="2">
        <dgm:presLayoutVars>
          <dgm:bulletEnabled val="1"/>
        </dgm:presLayoutVars>
      </dgm:prSet>
      <dgm:spPr/>
      <dgm:t>
        <a:bodyPr/>
        <a:lstStyle/>
        <a:p>
          <a:endParaRPr lang="en-US" altLang="zh-CN"/>
        </a:p>
      </dgm:t>
    </dgm:pt>
    <dgm:pt modelId="{54A14AA5-755B-403E-9038-A1B8BADA145B}" type="pres">
      <dgm:prSet presAssocID="{7360BF0B-316B-433A-BA4A-9FEDAC0C618C}" presName="spacerL" presStyleCnt="0"/>
      <dgm:spPr/>
    </dgm:pt>
    <dgm:pt modelId="{81005754-9A0B-411E-B65C-9070674CB6D5}" type="pres">
      <dgm:prSet presAssocID="{7360BF0B-316B-433A-BA4A-9FEDAC0C618C}" presName="sibTrans" presStyleLbl="sibTrans2D1" presStyleIdx="0" presStyleCnt="1"/>
      <dgm:spPr/>
      <dgm:t>
        <a:bodyPr/>
        <a:lstStyle/>
        <a:p>
          <a:endParaRPr lang="en-US" altLang="zh-CN"/>
        </a:p>
      </dgm:t>
    </dgm:pt>
    <dgm:pt modelId="{058A4CE5-E2D7-4D61-9B90-D9181D863217}" type="pres">
      <dgm:prSet presAssocID="{7360BF0B-316B-433A-BA4A-9FEDAC0C618C}" presName="spacerR" presStyleCnt="0"/>
      <dgm:spPr/>
    </dgm:pt>
    <dgm:pt modelId="{517644BE-5B95-44BD-95A9-8E4634A1D3E6}" type="pres">
      <dgm:prSet presAssocID="{E172B5AE-EB9C-4E49-B40E-B436FAB207A9}" presName="node" presStyleLbl="node1" presStyleIdx="1" presStyleCnt="2">
        <dgm:presLayoutVars>
          <dgm:bulletEnabled val="1"/>
        </dgm:presLayoutVars>
      </dgm:prSet>
      <dgm:spPr/>
      <dgm:t>
        <a:bodyPr/>
        <a:lstStyle/>
        <a:p>
          <a:endParaRPr lang="en-US" altLang="zh-CN"/>
        </a:p>
      </dgm:t>
    </dgm:pt>
  </dgm:ptLst>
  <dgm:cxnLst>
    <dgm:cxn modelId="{743BCD19-B825-4949-A616-65B0358A3FAA}" type="presOf" srcId="{8C2CDD0B-A16C-4C63-976E-11A4F45D513F}" destId="{E04BBEE3-64C3-4354-AEBF-EB30D2D1A9C9}" srcOrd="0" destOrd="0" presId="urn:microsoft.com/office/officeart/2005/8/layout/equation1"/>
    <dgm:cxn modelId="{0EDEEFB8-AC57-43E4-AAE2-CC8AE248CA54}" srcId="{8C2CDD0B-A16C-4C63-976E-11A4F45D513F}" destId="{215CF451-1A53-4E97-BDC7-EF042E3780A4}" srcOrd="0" destOrd="0" parTransId="{DD1EF385-6BAA-4586-A70A-66E35A528FA3}" sibTransId="{7360BF0B-316B-433A-BA4A-9FEDAC0C618C}"/>
    <dgm:cxn modelId="{8F8B33CB-93B2-4308-800C-6082504C3D06}" srcId="{8C2CDD0B-A16C-4C63-976E-11A4F45D513F}" destId="{E172B5AE-EB9C-4E49-B40E-B436FAB207A9}" srcOrd="1" destOrd="0" parTransId="{832BDF97-BEB6-4707-8D47-BA9D1873CDF1}" sibTransId="{CD0EE83E-D28B-4B18-8F00-AF4025831CDB}"/>
    <dgm:cxn modelId="{146A7ED4-EFD9-4613-8690-311765061719}" type="presOf" srcId="{7360BF0B-316B-433A-BA4A-9FEDAC0C618C}" destId="{81005754-9A0B-411E-B65C-9070674CB6D5}" srcOrd="0" destOrd="0" presId="urn:microsoft.com/office/officeart/2005/8/layout/equation1"/>
    <dgm:cxn modelId="{230DA5D7-9FAA-4F90-B387-811941E01184}" type="presOf" srcId="{215CF451-1A53-4E97-BDC7-EF042E3780A4}" destId="{D7713C70-CAC4-4124-A75B-1D850067C2B1}" srcOrd="0" destOrd="0" presId="urn:microsoft.com/office/officeart/2005/8/layout/equation1"/>
    <dgm:cxn modelId="{82AD971F-176A-410E-BE7A-3FC2F1298E65}" type="presOf" srcId="{E172B5AE-EB9C-4E49-B40E-B436FAB207A9}" destId="{517644BE-5B95-44BD-95A9-8E4634A1D3E6}" srcOrd="0" destOrd="0" presId="urn:microsoft.com/office/officeart/2005/8/layout/equation1"/>
    <dgm:cxn modelId="{F4982788-8FE9-4954-819E-445C83B20464}" type="presParOf" srcId="{E04BBEE3-64C3-4354-AEBF-EB30D2D1A9C9}" destId="{D7713C70-CAC4-4124-A75B-1D850067C2B1}" srcOrd="0" destOrd="0" presId="urn:microsoft.com/office/officeart/2005/8/layout/equation1"/>
    <dgm:cxn modelId="{11EE7AF9-D29B-471F-B43D-3F6A416BCE21}" type="presParOf" srcId="{E04BBEE3-64C3-4354-AEBF-EB30D2D1A9C9}" destId="{54A14AA5-755B-403E-9038-A1B8BADA145B}" srcOrd="1" destOrd="0" presId="urn:microsoft.com/office/officeart/2005/8/layout/equation1"/>
    <dgm:cxn modelId="{7E16E78E-7067-4B76-B185-3F53458B7407}" type="presParOf" srcId="{E04BBEE3-64C3-4354-AEBF-EB30D2D1A9C9}" destId="{81005754-9A0B-411E-B65C-9070674CB6D5}" srcOrd="2" destOrd="0" presId="urn:microsoft.com/office/officeart/2005/8/layout/equation1"/>
    <dgm:cxn modelId="{57682590-BF07-4687-A33D-822AEED0ED7B}" type="presParOf" srcId="{E04BBEE3-64C3-4354-AEBF-EB30D2D1A9C9}" destId="{058A4CE5-E2D7-4D61-9B90-D9181D863217}" srcOrd="3" destOrd="0" presId="urn:microsoft.com/office/officeart/2005/8/layout/equation1"/>
    <dgm:cxn modelId="{22751504-6B51-461B-A963-3A1F9365484D}" type="presParOf" srcId="{E04BBEE3-64C3-4354-AEBF-EB30D2D1A9C9}" destId="{517644BE-5B95-44BD-95A9-8E4634A1D3E6}" srcOrd="4"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540974-6407-4F84-B0E3-DEA08480978C}"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ltLang="zh-CN"/>
        </a:p>
      </dgm:t>
    </dgm:pt>
    <dgm:pt modelId="{FC5D75A9-8E08-4256-9A63-A6D707A7EE23}">
      <dgm:prSet phldrT="[Text]" custT="1"/>
      <dgm:spPr/>
      <dgm:t>
        <a:bodyPr/>
        <a:lstStyle/>
        <a:p>
          <a:r>
            <a:rPr lang="en-US" altLang="zh-CN" sz="2400" dirty="0" smtClean="0"/>
            <a:t>Pleasure from Movement</a:t>
          </a:r>
          <a:endParaRPr lang="en-US" altLang="zh-CN" sz="2400" dirty="0"/>
        </a:p>
      </dgm:t>
    </dgm:pt>
    <dgm:pt modelId="{4D96930C-74B7-4A33-AB79-CC8B9B7AA17B}" type="parTrans" cxnId="{29029CB8-1974-4854-B65B-904F38C042B3}">
      <dgm:prSet/>
      <dgm:spPr/>
      <dgm:t>
        <a:bodyPr/>
        <a:lstStyle/>
        <a:p>
          <a:endParaRPr lang="en-US" altLang="zh-CN"/>
        </a:p>
      </dgm:t>
    </dgm:pt>
    <dgm:pt modelId="{215792FC-21B9-48FA-884D-322374D4F96B}" type="sibTrans" cxnId="{29029CB8-1974-4854-B65B-904F38C042B3}">
      <dgm:prSet/>
      <dgm:spPr/>
      <dgm:t>
        <a:bodyPr/>
        <a:lstStyle/>
        <a:p>
          <a:endParaRPr lang="en-US" altLang="zh-CN"/>
        </a:p>
      </dgm:t>
    </dgm:pt>
    <dgm:pt modelId="{F52B2E34-AD19-4CB0-A36C-3B0F87803F2C}">
      <dgm:prSet phldrT="[Text]" custT="1"/>
      <dgm:spPr/>
      <dgm:t>
        <a:bodyPr/>
        <a:lstStyle/>
        <a:p>
          <a:r>
            <a:rPr lang="en-US" altLang="zh-CN" sz="2400" dirty="0" smtClean="0"/>
            <a:t>Pleasure without Movement</a:t>
          </a:r>
          <a:endParaRPr lang="en-US" altLang="zh-CN" sz="2400" dirty="0"/>
        </a:p>
      </dgm:t>
    </dgm:pt>
    <dgm:pt modelId="{CDDB10AD-36D7-4C18-94C3-29F5E1B1E0A1}" type="parTrans" cxnId="{872D33E7-0E45-4F8D-9554-707221C31593}">
      <dgm:prSet/>
      <dgm:spPr/>
      <dgm:t>
        <a:bodyPr/>
        <a:lstStyle/>
        <a:p>
          <a:endParaRPr lang="en-US" altLang="zh-CN"/>
        </a:p>
      </dgm:t>
    </dgm:pt>
    <dgm:pt modelId="{2CB3EE8F-61F0-44DD-9595-BB9E43BD3F8F}" type="sibTrans" cxnId="{872D33E7-0E45-4F8D-9554-707221C31593}">
      <dgm:prSet/>
      <dgm:spPr/>
      <dgm:t>
        <a:bodyPr/>
        <a:lstStyle/>
        <a:p>
          <a:endParaRPr lang="en-US" altLang="zh-CN"/>
        </a:p>
      </dgm:t>
    </dgm:pt>
    <dgm:pt modelId="{3C301928-AFB9-4B07-A810-14F79D9AB870}">
      <dgm:prSet/>
      <dgm:spPr/>
      <dgm:t>
        <a:bodyPr/>
        <a:lstStyle/>
        <a:p>
          <a:r>
            <a:rPr lang="en-US" altLang="zh-CN" dirty="0" smtClean="0"/>
            <a:t>Unstable pleasures that create for highs and lows. These pleasures are mixed with pains.</a:t>
          </a:r>
          <a:endParaRPr lang="en-US" altLang="zh-CN" dirty="0"/>
        </a:p>
      </dgm:t>
    </dgm:pt>
    <dgm:pt modelId="{A3A63F8C-A467-4B79-9E80-208AE0AE7BC0}" type="parTrans" cxnId="{AE57B79B-45AC-4FB8-98F0-18407B2333F6}">
      <dgm:prSet/>
      <dgm:spPr/>
      <dgm:t>
        <a:bodyPr/>
        <a:lstStyle/>
        <a:p>
          <a:endParaRPr lang="en-US" altLang="zh-CN"/>
        </a:p>
      </dgm:t>
    </dgm:pt>
    <dgm:pt modelId="{77B04CFE-0248-4CEF-87B5-B9756732B056}" type="sibTrans" cxnId="{AE57B79B-45AC-4FB8-98F0-18407B2333F6}">
      <dgm:prSet/>
      <dgm:spPr/>
      <dgm:t>
        <a:bodyPr/>
        <a:lstStyle/>
        <a:p>
          <a:endParaRPr lang="en-US" altLang="zh-CN"/>
        </a:p>
      </dgm:t>
    </dgm:pt>
    <dgm:pt modelId="{2F630DBE-4CCE-496C-BBDC-4B169C8BA339}">
      <dgm:prSet/>
      <dgm:spPr/>
      <dgm:t>
        <a:bodyPr/>
        <a:lstStyle/>
        <a:p>
          <a:r>
            <a:rPr lang="en-US" altLang="zh-CN" dirty="0" smtClean="0"/>
            <a:t>Stable pleasure from the healthy state of being without physical or mental pains.</a:t>
          </a:r>
          <a:endParaRPr lang="en-US" altLang="zh-CN" dirty="0"/>
        </a:p>
      </dgm:t>
    </dgm:pt>
    <dgm:pt modelId="{C2B12276-64E1-4241-9E13-A5ED04684F0E}" type="parTrans" cxnId="{784BDA9D-803C-45A7-8E78-80913179A3A8}">
      <dgm:prSet/>
      <dgm:spPr/>
      <dgm:t>
        <a:bodyPr/>
        <a:lstStyle/>
        <a:p>
          <a:endParaRPr lang="en-US" altLang="zh-CN"/>
        </a:p>
      </dgm:t>
    </dgm:pt>
    <dgm:pt modelId="{FFE0EE3D-72E2-4B0B-9029-CB3FA35CFAB2}" type="sibTrans" cxnId="{784BDA9D-803C-45A7-8E78-80913179A3A8}">
      <dgm:prSet/>
      <dgm:spPr/>
      <dgm:t>
        <a:bodyPr/>
        <a:lstStyle/>
        <a:p>
          <a:endParaRPr lang="en-US" altLang="zh-CN"/>
        </a:p>
      </dgm:t>
    </dgm:pt>
    <dgm:pt modelId="{8DEE0135-F9E7-47E0-990A-8D909C6CE309}">
      <dgm:prSet/>
      <dgm:spPr/>
      <dgm:t>
        <a:bodyPr/>
        <a:lstStyle/>
        <a:p>
          <a:r>
            <a:rPr lang="en-US" altLang="zh-CN" dirty="0" smtClean="0"/>
            <a:t>Example: pleasures of luxurious food and drink; sexual activity</a:t>
          </a:r>
          <a:endParaRPr lang="en-US" altLang="zh-CN" dirty="0"/>
        </a:p>
      </dgm:t>
    </dgm:pt>
    <dgm:pt modelId="{17A28E49-7B6E-48CB-BB2A-E3BFC4361763}" type="parTrans" cxnId="{3F8CFFC9-C700-4191-A32B-95ACD5D8679B}">
      <dgm:prSet/>
      <dgm:spPr/>
      <dgm:t>
        <a:bodyPr/>
        <a:lstStyle/>
        <a:p>
          <a:endParaRPr lang="en-US" altLang="zh-CN"/>
        </a:p>
      </dgm:t>
    </dgm:pt>
    <dgm:pt modelId="{DEB23514-4F7F-416C-AA70-F7A5BAE5304D}" type="sibTrans" cxnId="{3F8CFFC9-C700-4191-A32B-95ACD5D8679B}">
      <dgm:prSet/>
      <dgm:spPr/>
      <dgm:t>
        <a:bodyPr/>
        <a:lstStyle/>
        <a:p>
          <a:endParaRPr lang="en-US" altLang="zh-CN"/>
        </a:p>
      </dgm:t>
    </dgm:pt>
    <dgm:pt modelId="{ABAE8D19-76A2-4E84-81EB-24F9469950E0}">
      <dgm:prSet/>
      <dgm:spPr/>
      <dgm:t>
        <a:bodyPr/>
        <a:lstStyle/>
        <a:p>
          <a:r>
            <a:rPr lang="en-US" altLang="zh-CN" dirty="0" smtClean="0"/>
            <a:t>Example: pleasures of simple living and relaxation. </a:t>
          </a:r>
          <a:endParaRPr lang="en-US" altLang="zh-CN" dirty="0"/>
        </a:p>
      </dgm:t>
    </dgm:pt>
    <dgm:pt modelId="{16F35A9E-B604-4ACD-AC07-C0DC06BAD150}" type="parTrans" cxnId="{1FCE9A00-B37B-4929-972C-2314D3CB1152}">
      <dgm:prSet/>
      <dgm:spPr/>
      <dgm:t>
        <a:bodyPr/>
        <a:lstStyle/>
        <a:p>
          <a:endParaRPr lang="en-US" altLang="zh-CN"/>
        </a:p>
      </dgm:t>
    </dgm:pt>
    <dgm:pt modelId="{AE0E9B1A-5244-47AA-8DAC-0EBF06B85FAC}" type="sibTrans" cxnId="{1FCE9A00-B37B-4929-972C-2314D3CB1152}">
      <dgm:prSet/>
      <dgm:spPr/>
      <dgm:t>
        <a:bodyPr/>
        <a:lstStyle/>
        <a:p>
          <a:endParaRPr lang="en-US" altLang="zh-CN"/>
        </a:p>
      </dgm:t>
    </dgm:pt>
    <dgm:pt modelId="{835EF65D-3577-48D3-B969-7F4B0937C040}" type="pres">
      <dgm:prSet presAssocID="{4A540974-6407-4F84-B0E3-DEA08480978C}" presName="linear" presStyleCnt="0">
        <dgm:presLayoutVars>
          <dgm:animLvl val="lvl"/>
          <dgm:resizeHandles val="exact"/>
        </dgm:presLayoutVars>
      </dgm:prSet>
      <dgm:spPr/>
      <dgm:t>
        <a:bodyPr/>
        <a:lstStyle/>
        <a:p>
          <a:endParaRPr lang="en-US" altLang="zh-CN"/>
        </a:p>
      </dgm:t>
    </dgm:pt>
    <dgm:pt modelId="{703BECFB-A9B5-43F8-BA76-3BDFC7A8D027}" type="pres">
      <dgm:prSet presAssocID="{FC5D75A9-8E08-4256-9A63-A6D707A7EE23}" presName="parentText" presStyleLbl="node1" presStyleIdx="0" presStyleCnt="2">
        <dgm:presLayoutVars>
          <dgm:chMax val="0"/>
          <dgm:bulletEnabled val="1"/>
        </dgm:presLayoutVars>
      </dgm:prSet>
      <dgm:spPr/>
      <dgm:t>
        <a:bodyPr/>
        <a:lstStyle/>
        <a:p>
          <a:endParaRPr lang="en-US" altLang="zh-CN"/>
        </a:p>
      </dgm:t>
    </dgm:pt>
    <dgm:pt modelId="{B7B1C205-7AAA-416D-8DD0-5F680A085244}" type="pres">
      <dgm:prSet presAssocID="{FC5D75A9-8E08-4256-9A63-A6D707A7EE23}" presName="childText" presStyleLbl="revTx" presStyleIdx="0" presStyleCnt="2">
        <dgm:presLayoutVars>
          <dgm:bulletEnabled val="1"/>
        </dgm:presLayoutVars>
      </dgm:prSet>
      <dgm:spPr/>
      <dgm:t>
        <a:bodyPr/>
        <a:lstStyle/>
        <a:p>
          <a:endParaRPr lang="en-US" altLang="zh-CN"/>
        </a:p>
      </dgm:t>
    </dgm:pt>
    <dgm:pt modelId="{B953F694-12E1-4A6E-BE4B-7A1130DDFED8}" type="pres">
      <dgm:prSet presAssocID="{F52B2E34-AD19-4CB0-A36C-3B0F87803F2C}" presName="parentText" presStyleLbl="node1" presStyleIdx="1" presStyleCnt="2">
        <dgm:presLayoutVars>
          <dgm:chMax val="0"/>
          <dgm:bulletEnabled val="1"/>
        </dgm:presLayoutVars>
      </dgm:prSet>
      <dgm:spPr/>
      <dgm:t>
        <a:bodyPr/>
        <a:lstStyle/>
        <a:p>
          <a:endParaRPr lang="en-US" altLang="zh-CN"/>
        </a:p>
      </dgm:t>
    </dgm:pt>
    <dgm:pt modelId="{D17055A2-D112-4984-A0B2-CE1326730551}" type="pres">
      <dgm:prSet presAssocID="{F52B2E34-AD19-4CB0-A36C-3B0F87803F2C}" presName="childText" presStyleLbl="revTx" presStyleIdx="1" presStyleCnt="2">
        <dgm:presLayoutVars>
          <dgm:bulletEnabled val="1"/>
        </dgm:presLayoutVars>
      </dgm:prSet>
      <dgm:spPr/>
      <dgm:t>
        <a:bodyPr/>
        <a:lstStyle/>
        <a:p>
          <a:endParaRPr lang="en-US" altLang="zh-CN"/>
        </a:p>
      </dgm:t>
    </dgm:pt>
  </dgm:ptLst>
  <dgm:cxnLst>
    <dgm:cxn modelId="{872D33E7-0E45-4F8D-9554-707221C31593}" srcId="{4A540974-6407-4F84-B0E3-DEA08480978C}" destId="{F52B2E34-AD19-4CB0-A36C-3B0F87803F2C}" srcOrd="1" destOrd="0" parTransId="{CDDB10AD-36D7-4C18-94C3-29F5E1B1E0A1}" sibTransId="{2CB3EE8F-61F0-44DD-9595-BB9E43BD3F8F}"/>
    <dgm:cxn modelId="{3F8CFFC9-C700-4191-A32B-95ACD5D8679B}" srcId="{FC5D75A9-8E08-4256-9A63-A6D707A7EE23}" destId="{8DEE0135-F9E7-47E0-990A-8D909C6CE309}" srcOrd="1" destOrd="0" parTransId="{17A28E49-7B6E-48CB-BB2A-E3BFC4361763}" sibTransId="{DEB23514-4F7F-416C-AA70-F7A5BAE5304D}"/>
    <dgm:cxn modelId="{784BDA9D-803C-45A7-8E78-80913179A3A8}" srcId="{F52B2E34-AD19-4CB0-A36C-3B0F87803F2C}" destId="{2F630DBE-4CCE-496C-BBDC-4B169C8BA339}" srcOrd="0" destOrd="0" parTransId="{C2B12276-64E1-4241-9E13-A5ED04684F0E}" sibTransId="{FFE0EE3D-72E2-4B0B-9029-CB3FA35CFAB2}"/>
    <dgm:cxn modelId="{3494A4CD-810B-4F9E-8273-4DCA2300E024}" type="presOf" srcId="{3C301928-AFB9-4B07-A810-14F79D9AB870}" destId="{B7B1C205-7AAA-416D-8DD0-5F680A085244}" srcOrd="0" destOrd="0" presId="urn:microsoft.com/office/officeart/2005/8/layout/vList2"/>
    <dgm:cxn modelId="{809074D9-4F90-4CB2-B91E-6C2C6AE86971}" type="presOf" srcId="{2F630DBE-4CCE-496C-BBDC-4B169C8BA339}" destId="{D17055A2-D112-4984-A0B2-CE1326730551}" srcOrd="0" destOrd="0" presId="urn:microsoft.com/office/officeart/2005/8/layout/vList2"/>
    <dgm:cxn modelId="{1FCE9A00-B37B-4929-972C-2314D3CB1152}" srcId="{F52B2E34-AD19-4CB0-A36C-3B0F87803F2C}" destId="{ABAE8D19-76A2-4E84-81EB-24F9469950E0}" srcOrd="1" destOrd="0" parTransId="{16F35A9E-B604-4ACD-AC07-C0DC06BAD150}" sibTransId="{AE0E9B1A-5244-47AA-8DAC-0EBF06B85FAC}"/>
    <dgm:cxn modelId="{84548EF3-C9F7-4A9B-80CC-35A94DDDEAB4}" type="presOf" srcId="{F52B2E34-AD19-4CB0-A36C-3B0F87803F2C}" destId="{B953F694-12E1-4A6E-BE4B-7A1130DDFED8}" srcOrd="0" destOrd="0" presId="urn:microsoft.com/office/officeart/2005/8/layout/vList2"/>
    <dgm:cxn modelId="{480C6F4F-EA5E-4298-86D1-10B7BAFE03CD}" type="presOf" srcId="{ABAE8D19-76A2-4E84-81EB-24F9469950E0}" destId="{D17055A2-D112-4984-A0B2-CE1326730551}" srcOrd="0" destOrd="1" presId="urn:microsoft.com/office/officeart/2005/8/layout/vList2"/>
    <dgm:cxn modelId="{B7D65164-06A9-4B96-8304-6F913AE17FAE}" type="presOf" srcId="{4A540974-6407-4F84-B0E3-DEA08480978C}" destId="{835EF65D-3577-48D3-B969-7F4B0937C040}" srcOrd="0" destOrd="0" presId="urn:microsoft.com/office/officeart/2005/8/layout/vList2"/>
    <dgm:cxn modelId="{29029CB8-1974-4854-B65B-904F38C042B3}" srcId="{4A540974-6407-4F84-B0E3-DEA08480978C}" destId="{FC5D75A9-8E08-4256-9A63-A6D707A7EE23}" srcOrd="0" destOrd="0" parTransId="{4D96930C-74B7-4A33-AB79-CC8B9B7AA17B}" sibTransId="{215792FC-21B9-48FA-884D-322374D4F96B}"/>
    <dgm:cxn modelId="{63ADA9A4-20DB-4FE4-875E-F30DFAC71B43}" type="presOf" srcId="{8DEE0135-F9E7-47E0-990A-8D909C6CE309}" destId="{B7B1C205-7AAA-416D-8DD0-5F680A085244}" srcOrd="0" destOrd="1" presId="urn:microsoft.com/office/officeart/2005/8/layout/vList2"/>
    <dgm:cxn modelId="{9F065879-F730-42A3-918A-47CE732B2DD5}" type="presOf" srcId="{FC5D75A9-8E08-4256-9A63-A6D707A7EE23}" destId="{703BECFB-A9B5-43F8-BA76-3BDFC7A8D027}" srcOrd="0" destOrd="0" presId="urn:microsoft.com/office/officeart/2005/8/layout/vList2"/>
    <dgm:cxn modelId="{AE57B79B-45AC-4FB8-98F0-18407B2333F6}" srcId="{FC5D75A9-8E08-4256-9A63-A6D707A7EE23}" destId="{3C301928-AFB9-4B07-A810-14F79D9AB870}" srcOrd="0" destOrd="0" parTransId="{A3A63F8C-A467-4B79-9E80-208AE0AE7BC0}" sibTransId="{77B04CFE-0248-4CEF-87B5-B9756732B056}"/>
    <dgm:cxn modelId="{D806728A-5239-40EE-A2A4-9A0307402634}" type="presParOf" srcId="{835EF65D-3577-48D3-B969-7F4B0937C040}" destId="{703BECFB-A9B5-43F8-BA76-3BDFC7A8D027}" srcOrd="0" destOrd="0" presId="urn:microsoft.com/office/officeart/2005/8/layout/vList2"/>
    <dgm:cxn modelId="{4EFC6DE5-9063-43A3-B47F-98273D7F3725}" type="presParOf" srcId="{835EF65D-3577-48D3-B969-7F4B0937C040}" destId="{B7B1C205-7AAA-416D-8DD0-5F680A085244}" srcOrd="1" destOrd="0" presId="urn:microsoft.com/office/officeart/2005/8/layout/vList2"/>
    <dgm:cxn modelId="{C1CAFD43-B450-41BE-B255-C4C175F93FC3}" type="presParOf" srcId="{835EF65D-3577-48D3-B969-7F4B0937C040}" destId="{B953F694-12E1-4A6E-BE4B-7A1130DDFED8}" srcOrd="2" destOrd="0" presId="urn:microsoft.com/office/officeart/2005/8/layout/vList2"/>
    <dgm:cxn modelId="{000F2CF5-9199-4ADD-AF9B-607EE6CBF082}" type="presParOf" srcId="{835EF65D-3577-48D3-B969-7F4B0937C040}" destId="{D17055A2-D112-4984-A0B2-CE132673055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BE73FE-FF43-4EFE-A935-9690B3A7C7D0}" type="doc">
      <dgm:prSet loTypeId="urn:microsoft.com/office/officeart/2005/8/layout/hierarchy2" loCatId="hierarchy" qsTypeId="urn:microsoft.com/office/officeart/2005/8/quickstyle/simple3" qsCatId="simple" csTypeId="urn:microsoft.com/office/officeart/2005/8/colors/colorful1" csCatId="colorful" phldr="1"/>
      <dgm:spPr/>
      <dgm:t>
        <a:bodyPr/>
        <a:lstStyle/>
        <a:p>
          <a:endParaRPr lang="en-US" altLang="zh-CN"/>
        </a:p>
      </dgm:t>
    </dgm:pt>
    <dgm:pt modelId="{8DB0A729-DF14-4118-87A3-E1287374D476}">
      <dgm:prSet phldrT="[Text]"/>
      <dgm:spPr/>
      <dgm:t>
        <a:bodyPr/>
        <a:lstStyle/>
        <a:p>
          <a:r>
            <a:rPr lang="en-US" altLang="zh-CN" dirty="0" smtClean="0"/>
            <a:t>Desires</a:t>
          </a:r>
          <a:endParaRPr lang="en-US" altLang="zh-CN" dirty="0"/>
        </a:p>
      </dgm:t>
    </dgm:pt>
    <dgm:pt modelId="{F03864CD-B38D-4D13-9001-3487360DB100}" type="parTrans" cxnId="{DCB7F33B-6BED-4235-B772-CC92FD1D0D4B}">
      <dgm:prSet/>
      <dgm:spPr/>
      <dgm:t>
        <a:bodyPr/>
        <a:lstStyle/>
        <a:p>
          <a:endParaRPr lang="en-US" altLang="zh-CN"/>
        </a:p>
      </dgm:t>
    </dgm:pt>
    <dgm:pt modelId="{CB17D941-89EA-4BA9-BED7-2FBA7CA2ACFB}" type="sibTrans" cxnId="{DCB7F33B-6BED-4235-B772-CC92FD1D0D4B}">
      <dgm:prSet/>
      <dgm:spPr/>
      <dgm:t>
        <a:bodyPr/>
        <a:lstStyle/>
        <a:p>
          <a:endParaRPr lang="en-US" altLang="zh-CN"/>
        </a:p>
      </dgm:t>
    </dgm:pt>
    <dgm:pt modelId="{D4181050-6B51-425C-998F-C7113656E378}" type="asst">
      <dgm:prSet phldrT="[Text]"/>
      <dgm:spPr/>
      <dgm:t>
        <a:bodyPr/>
        <a:lstStyle/>
        <a:p>
          <a:r>
            <a:rPr lang="en-US" altLang="zh-CN" dirty="0" smtClean="0"/>
            <a:t>Natural</a:t>
          </a:r>
          <a:endParaRPr lang="en-US" altLang="zh-CN" dirty="0"/>
        </a:p>
      </dgm:t>
    </dgm:pt>
    <dgm:pt modelId="{CF21B27A-7A02-4186-B938-B068FFF55DA2}" type="parTrans" cxnId="{FD14D378-FDBD-4242-AE4C-D458FD8B0ED3}">
      <dgm:prSet/>
      <dgm:spPr/>
      <dgm:t>
        <a:bodyPr/>
        <a:lstStyle/>
        <a:p>
          <a:endParaRPr lang="en-US" altLang="zh-CN"/>
        </a:p>
      </dgm:t>
    </dgm:pt>
    <dgm:pt modelId="{C76EBEAB-4145-4639-A7EB-361687884BF2}" type="sibTrans" cxnId="{FD14D378-FDBD-4242-AE4C-D458FD8B0ED3}">
      <dgm:prSet/>
      <dgm:spPr/>
      <dgm:t>
        <a:bodyPr/>
        <a:lstStyle/>
        <a:p>
          <a:endParaRPr lang="en-US" altLang="zh-CN"/>
        </a:p>
      </dgm:t>
    </dgm:pt>
    <dgm:pt modelId="{8B88EA22-8E19-415A-A8A4-184E0519948E}" type="asst">
      <dgm:prSet/>
      <dgm:spPr/>
      <dgm:t>
        <a:bodyPr/>
        <a:lstStyle/>
        <a:p>
          <a:r>
            <a:rPr lang="en-US" altLang="zh-CN" dirty="0" smtClean="0"/>
            <a:t>Unnatural</a:t>
          </a:r>
          <a:endParaRPr lang="en-US" altLang="zh-CN" dirty="0"/>
        </a:p>
      </dgm:t>
    </dgm:pt>
    <dgm:pt modelId="{0B449D15-538F-45E3-9F7E-82B424152C97}" type="parTrans" cxnId="{8598F3EB-201E-489D-82B9-FEC26E3D2B64}">
      <dgm:prSet/>
      <dgm:spPr/>
      <dgm:t>
        <a:bodyPr/>
        <a:lstStyle/>
        <a:p>
          <a:endParaRPr lang="en-US" altLang="zh-CN"/>
        </a:p>
      </dgm:t>
    </dgm:pt>
    <dgm:pt modelId="{61BF7B8D-BBBA-40D3-8DD6-EDD3D99CB140}" type="sibTrans" cxnId="{8598F3EB-201E-489D-82B9-FEC26E3D2B64}">
      <dgm:prSet/>
      <dgm:spPr/>
      <dgm:t>
        <a:bodyPr/>
        <a:lstStyle/>
        <a:p>
          <a:endParaRPr lang="en-US" altLang="zh-CN"/>
        </a:p>
      </dgm:t>
    </dgm:pt>
    <dgm:pt modelId="{B9603AAA-D9CC-4393-973E-B4FDD4511530}">
      <dgm:prSet/>
      <dgm:spPr/>
      <dgm:t>
        <a:bodyPr/>
        <a:lstStyle/>
        <a:p>
          <a:r>
            <a:rPr lang="en-US" altLang="zh-CN" dirty="0" smtClean="0"/>
            <a:t>Necessary</a:t>
          </a:r>
          <a:endParaRPr lang="en-US" altLang="zh-CN" dirty="0"/>
        </a:p>
      </dgm:t>
    </dgm:pt>
    <dgm:pt modelId="{0ECC9925-D5DF-4C42-91BC-85BD7C7A9C66}" type="parTrans" cxnId="{BE0E841B-0CE5-41DF-8181-8D93FEE32C4A}">
      <dgm:prSet/>
      <dgm:spPr/>
      <dgm:t>
        <a:bodyPr/>
        <a:lstStyle/>
        <a:p>
          <a:endParaRPr lang="en-US" altLang="zh-CN"/>
        </a:p>
      </dgm:t>
    </dgm:pt>
    <dgm:pt modelId="{87032BD4-E594-4EFD-8C92-BDE710655CFE}" type="sibTrans" cxnId="{BE0E841B-0CE5-41DF-8181-8D93FEE32C4A}">
      <dgm:prSet/>
      <dgm:spPr/>
      <dgm:t>
        <a:bodyPr/>
        <a:lstStyle/>
        <a:p>
          <a:endParaRPr lang="en-US" altLang="zh-CN"/>
        </a:p>
      </dgm:t>
    </dgm:pt>
    <dgm:pt modelId="{FCC41BD4-9857-49F9-A0E6-E019B2E294CE}">
      <dgm:prSet/>
      <dgm:spPr/>
      <dgm:t>
        <a:bodyPr/>
        <a:lstStyle/>
        <a:p>
          <a:r>
            <a:rPr lang="en-US" altLang="zh-CN" dirty="0" smtClean="0"/>
            <a:t>Unnecessary</a:t>
          </a:r>
          <a:endParaRPr lang="en-US" altLang="zh-CN" dirty="0"/>
        </a:p>
      </dgm:t>
    </dgm:pt>
    <dgm:pt modelId="{CE8EB663-B9BA-4483-A968-32B4B0959A0D}" type="parTrans" cxnId="{5B061540-9742-4921-B6E1-BC87B9DAF643}">
      <dgm:prSet/>
      <dgm:spPr/>
      <dgm:t>
        <a:bodyPr/>
        <a:lstStyle/>
        <a:p>
          <a:endParaRPr lang="en-US" altLang="zh-CN"/>
        </a:p>
      </dgm:t>
    </dgm:pt>
    <dgm:pt modelId="{F63D4DED-0E11-4F1D-9945-F67B839E37BC}" type="sibTrans" cxnId="{5B061540-9742-4921-B6E1-BC87B9DAF643}">
      <dgm:prSet/>
      <dgm:spPr/>
      <dgm:t>
        <a:bodyPr/>
        <a:lstStyle/>
        <a:p>
          <a:endParaRPr lang="en-US" altLang="zh-CN"/>
        </a:p>
      </dgm:t>
    </dgm:pt>
    <dgm:pt modelId="{990B262D-E6F0-49BB-B3B7-EC9EAC541364}" type="pres">
      <dgm:prSet presAssocID="{82BE73FE-FF43-4EFE-A935-9690B3A7C7D0}" presName="diagram" presStyleCnt="0">
        <dgm:presLayoutVars>
          <dgm:chPref val="1"/>
          <dgm:dir/>
          <dgm:animOne val="branch"/>
          <dgm:animLvl val="lvl"/>
          <dgm:resizeHandles val="exact"/>
        </dgm:presLayoutVars>
      </dgm:prSet>
      <dgm:spPr/>
      <dgm:t>
        <a:bodyPr/>
        <a:lstStyle/>
        <a:p>
          <a:endParaRPr lang="en-US" altLang="zh-CN"/>
        </a:p>
      </dgm:t>
    </dgm:pt>
    <dgm:pt modelId="{DAFEBF8D-0E07-416C-9B19-9D9F5315C8AB}" type="pres">
      <dgm:prSet presAssocID="{8DB0A729-DF14-4118-87A3-E1287374D476}" presName="root1" presStyleCnt="0"/>
      <dgm:spPr/>
      <dgm:t>
        <a:bodyPr/>
        <a:lstStyle/>
        <a:p>
          <a:endParaRPr lang="en-US" altLang="zh-CN"/>
        </a:p>
      </dgm:t>
    </dgm:pt>
    <dgm:pt modelId="{58E5ACF4-470B-41AF-9D19-D7B7D4697E63}" type="pres">
      <dgm:prSet presAssocID="{8DB0A729-DF14-4118-87A3-E1287374D476}" presName="LevelOneTextNode" presStyleLbl="node0" presStyleIdx="0" presStyleCnt="1">
        <dgm:presLayoutVars>
          <dgm:chPref val="3"/>
        </dgm:presLayoutVars>
      </dgm:prSet>
      <dgm:spPr/>
      <dgm:t>
        <a:bodyPr/>
        <a:lstStyle/>
        <a:p>
          <a:endParaRPr lang="en-US" altLang="zh-CN"/>
        </a:p>
      </dgm:t>
    </dgm:pt>
    <dgm:pt modelId="{B10D3BF2-ACE9-4C89-8172-D03192ED29A6}" type="pres">
      <dgm:prSet presAssocID="{8DB0A729-DF14-4118-87A3-E1287374D476}" presName="level2hierChild" presStyleCnt="0"/>
      <dgm:spPr/>
      <dgm:t>
        <a:bodyPr/>
        <a:lstStyle/>
        <a:p>
          <a:endParaRPr lang="en-US" altLang="zh-CN"/>
        </a:p>
      </dgm:t>
    </dgm:pt>
    <dgm:pt modelId="{E1988F6A-91D4-4F4F-92C2-C71ECFD146B3}" type="pres">
      <dgm:prSet presAssocID="{CF21B27A-7A02-4186-B938-B068FFF55DA2}" presName="conn2-1" presStyleLbl="parChTrans1D2" presStyleIdx="0" presStyleCnt="2"/>
      <dgm:spPr/>
      <dgm:t>
        <a:bodyPr/>
        <a:lstStyle/>
        <a:p>
          <a:endParaRPr lang="en-US" altLang="zh-CN"/>
        </a:p>
      </dgm:t>
    </dgm:pt>
    <dgm:pt modelId="{6473BCE2-7072-4CAD-8CAF-D55C9596E869}" type="pres">
      <dgm:prSet presAssocID="{CF21B27A-7A02-4186-B938-B068FFF55DA2}" presName="connTx" presStyleLbl="parChTrans1D2" presStyleIdx="0" presStyleCnt="2"/>
      <dgm:spPr/>
      <dgm:t>
        <a:bodyPr/>
        <a:lstStyle/>
        <a:p>
          <a:endParaRPr lang="en-US" altLang="zh-CN"/>
        </a:p>
      </dgm:t>
    </dgm:pt>
    <dgm:pt modelId="{844941CF-31AE-4F15-BC17-C2CD161C3269}" type="pres">
      <dgm:prSet presAssocID="{D4181050-6B51-425C-998F-C7113656E378}" presName="root2" presStyleCnt="0"/>
      <dgm:spPr/>
      <dgm:t>
        <a:bodyPr/>
        <a:lstStyle/>
        <a:p>
          <a:endParaRPr lang="en-US" altLang="zh-CN"/>
        </a:p>
      </dgm:t>
    </dgm:pt>
    <dgm:pt modelId="{5D830582-0A3A-48F0-ACA6-6073F9DDC625}" type="pres">
      <dgm:prSet presAssocID="{D4181050-6B51-425C-998F-C7113656E378}" presName="LevelTwoTextNode" presStyleLbl="asst1" presStyleIdx="0" presStyleCnt="2">
        <dgm:presLayoutVars>
          <dgm:chPref val="3"/>
        </dgm:presLayoutVars>
      </dgm:prSet>
      <dgm:spPr/>
      <dgm:t>
        <a:bodyPr/>
        <a:lstStyle/>
        <a:p>
          <a:endParaRPr lang="en-US" altLang="zh-CN"/>
        </a:p>
      </dgm:t>
    </dgm:pt>
    <dgm:pt modelId="{4FDFD2F1-8014-4ACF-8AAD-AA7D35B56941}" type="pres">
      <dgm:prSet presAssocID="{D4181050-6B51-425C-998F-C7113656E378}" presName="level3hierChild" presStyleCnt="0"/>
      <dgm:spPr/>
      <dgm:t>
        <a:bodyPr/>
        <a:lstStyle/>
        <a:p>
          <a:endParaRPr lang="en-US" altLang="zh-CN"/>
        </a:p>
      </dgm:t>
    </dgm:pt>
    <dgm:pt modelId="{5A6FA051-F63D-42E0-8994-A1B86F35F09E}" type="pres">
      <dgm:prSet presAssocID="{0ECC9925-D5DF-4C42-91BC-85BD7C7A9C66}" presName="conn2-1" presStyleLbl="parChTrans1D3" presStyleIdx="0" presStyleCnt="2"/>
      <dgm:spPr/>
      <dgm:t>
        <a:bodyPr/>
        <a:lstStyle/>
        <a:p>
          <a:endParaRPr lang="en-US" altLang="zh-CN"/>
        </a:p>
      </dgm:t>
    </dgm:pt>
    <dgm:pt modelId="{1A48AECB-F72E-48DC-A8EA-6BA7661DE332}" type="pres">
      <dgm:prSet presAssocID="{0ECC9925-D5DF-4C42-91BC-85BD7C7A9C66}" presName="connTx" presStyleLbl="parChTrans1D3" presStyleIdx="0" presStyleCnt="2"/>
      <dgm:spPr/>
      <dgm:t>
        <a:bodyPr/>
        <a:lstStyle/>
        <a:p>
          <a:endParaRPr lang="en-US" altLang="zh-CN"/>
        </a:p>
      </dgm:t>
    </dgm:pt>
    <dgm:pt modelId="{1FFA6669-3B76-4D87-8025-8B04C9BA3056}" type="pres">
      <dgm:prSet presAssocID="{B9603AAA-D9CC-4393-973E-B4FDD4511530}" presName="root2" presStyleCnt="0"/>
      <dgm:spPr/>
      <dgm:t>
        <a:bodyPr/>
        <a:lstStyle/>
        <a:p>
          <a:endParaRPr lang="en-US" altLang="zh-CN"/>
        </a:p>
      </dgm:t>
    </dgm:pt>
    <dgm:pt modelId="{556A464D-7681-479D-B005-4762CE5AEA3A}" type="pres">
      <dgm:prSet presAssocID="{B9603AAA-D9CC-4393-973E-B4FDD4511530}" presName="LevelTwoTextNode" presStyleLbl="node3" presStyleIdx="0" presStyleCnt="2">
        <dgm:presLayoutVars>
          <dgm:chPref val="3"/>
        </dgm:presLayoutVars>
      </dgm:prSet>
      <dgm:spPr/>
      <dgm:t>
        <a:bodyPr/>
        <a:lstStyle/>
        <a:p>
          <a:endParaRPr lang="en-US" altLang="zh-CN"/>
        </a:p>
      </dgm:t>
    </dgm:pt>
    <dgm:pt modelId="{4CF95C40-6860-42AA-ADED-DA0AF9799D0E}" type="pres">
      <dgm:prSet presAssocID="{B9603AAA-D9CC-4393-973E-B4FDD4511530}" presName="level3hierChild" presStyleCnt="0"/>
      <dgm:spPr/>
      <dgm:t>
        <a:bodyPr/>
        <a:lstStyle/>
        <a:p>
          <a:endParaRPr lang="en-US" altLang="zh-CN"/>
        </a:p>
      </dgm:t>
    </dgm:pt>
    <dgm:pt modelId="{9AA30E5F-BA37-4AE6-90A3-3F4B9EABA5CA}" type="pres">
      <dgm:prSet presAssocID="{CE8EB663-B9BA-4483-A968-32B4B0959A0D}" presName="conn2-1" presStyleLbl="parChTrans1D3" presStyleIdx="1" presStyleCnt="2"/>
      <dgm:spPr/>
      <dgm:t>
        <a:bodyPr/>
        <a:lstStyle/>
        <a:p>
          <a:endParaRPr lang="en-US" altLang="zh-CN"/>
        </a:p>
      </dgm:t>
    </dgm:pt>
    <dgm:pt modelId="{31223658-BCAE-429D-85BE-83911D5D2343}" type="pres">
      <dgm:prSet presAssocID="{CE8EB663-B9BA-4483-A968-32B4B0959A0D}" presName="connTx" presStyleLbl="parChTrans1D3" presStyleIdx="1" presStyleCnt="2"/>
      <dgm:spPr/>
      <dgm:t>
        <a:bodyPr/>
        <a:lstStyle/>
        <a:p>
          <a:endParaRPr lang="en-US" altLang="zh-CN"/>
        </a:p>
      </dgm:t>
    </dgm:pt>
    <dgm:pt modelId="{626914F6-2416-40D0-B25F-C54FC9E0913F}" type="pres">
      <dgm:prSet presAssocID="{FCC41BD4-9857-49F9-A0E6-E019B2E294CE}" presName="root2" presStyleCnt="0"/>
      <dgm:spPr/>
      <dgm:t>
        <a:bodyPr/>
        <a:lstStyle/>
        <a:p>
          <a:endParaRPr lang="en-US" altLang="zh-CN"/>
        </a:p>
      </dgm:t>
    </dgm:pt>
    <dgm:pt modelId="{8CB2E64F-CD1D-4576-9BEE-AAD291F6C8F2}" type="pres">
      <dgm:prSet presAssocID="{FCC41BD4-9857-49F9-A0E6-E019B2E294CE}" presName="LevelTwoTextNode" presStyleLbl="node3" presStyleIdx="1" presStyleCnt="2">
        <dgm:presLayoutVars>
          <dgm:chPref val="3"/>
        </dgm:presLayoutVars>
      </dgm:prSet>
      <dgm:spPr/>
      <dgm:t>
        <a:bodyPr/>
        <a:lstStyle/>
        <a:p>
          <a:endParaRPr lang="en-US" altLang="zh-CN"/>
        </a:p>
      </dgm:t>
    </dgm:pt>
    <dgm:pt modelId="{0EF2158D-7C50-4759-8687-3F8BE9C1AD37}" type="pres">
      <dgm:prSet presAssocID="{FCC41BD4-9857-49F9-A0E6-E019B2E294CE}" presName="level3hierChild" presStyleCnt="0"/>
      <dgm:spPr/>
      <dgm:t>
        <a:bodyPr/>
        <a:lstStyle/>
        <a:p>
          <a:endParaRPr lang="en-US" altLang="zh-CN"/>
        </a:p>
      </dgm:t>
    </dgm:pt>
    <dgm:pt modelId="{B4FB8758-09B6-4A61-AAEE-7F65D53C4000}" type="pres">
      <dgm:prSet presAssocID="{0B449D15-538F-45E3-9F7E-82B424152C97}" presName="conn2-1" presStyleLbl="parChTrans1D2" presStyleIdx="1" presStyleCnt="2"/>
      <dgm:spPr/>
      <dgm:t>
        <a:bodyPr/>
        <a:lstStyle/>
        <a:p>
          <a:endParaRPr lang="en-US" altLang="zh-CN"/>
        </a:p>
      </dgm:t>
    </dgm:pt>
    <dgm:pt modelId="{AB1125C3-B27B-4939-93CD-6A2DD579E716}" type="pres">
      <dgm:prSet presAssocID="{0B449D15-538F-45E3-9F7E-82B424152C97}" presName="connTx" presStyleLbl="parChTrans1D2" presStyleIdx="1" presStyleCnt="2"/>
      <dgm:spPr/>
      <dgm:t>
        <a:bodyPr/>
        <a:lstStyle/>
        <a:p>
          <a:endParaRPr lang="en-US" altLang="zh-CN"/>
        </a:p>
      </dgm:t>
    </dgm:pt>
    <dgm:pt modelId="{20A1A112-508A-4F22-B3FE-38882534C743}" type="pres">
      <dgm:prSet presAssocID="{8B88EA22-8E19-415A-A8A4-184E0519948E}" presName="root2" presStyleCnt="0"/>
      <dgm:spPr/>
      <dgm:t>
        <a:bodyPr/>
        <a:lstStyle/>
        <a:p>
          <a:endParaRPr lang="en-US" altLang="zh-CN"/>
        </a:p>
      </dgm:t>
    </dgm:pt>
    <dgm:pt modelId="{54EA8F6D-EC6C-4C5C-B332-9C9F9A1B1E00}" type="pres">
      <dgm:prSet presAssocID="{8B88EA22-8E19-415A-A8A4-184E0519948E}" presName="LevelTwoTextNode" presStyleLbl="asst1" presStyleIdx="1" presStyleCnt="2">
        <dgm:presLayoutVars>
          <dgm:chPref val="3"/>
        </dgm:presLayoutVars>
      </dgm:prSet>
      <dgm:spPr/>
      <dgm:t>
        <a:bodyPr/>
        <a:lstStyle/>
        <a:p>
          <a:endParaRPr lang="en-US" altLang="zh-CN"/>
        </a:p>
      </dgm:t>
    </dgm:pt>
    <dgm:pt modelId="{5E3CB54C-1789-4B50-8022-B87127389A74}" type="pres">
      <dgm:prSet presAssocID="{8B88EA22-8E19-415A-A8A4-184E0519948E}" presName="level3hierChild" presStyleCnt="0"/>
      <dgm:spPr/>
      <dgm:t>
        <a:bodyPr/>
        <a:lstStyle/>
        <a:p>
          <a:endParaRPr lang="en-US" altLang="zh-CN"/>
        </a:p>
      </dgm:t>
    </dgm:pt>
  </dgm:ptLst>
  <dgm:cxnLst>
    <dgm:cxn modelId="{5778AD4D-422B-4468-BE23-473DC0E69F94}" type="presOf" srcId="{0B449D15-538F-45E3-9F7E-82B424152C97}" destId="{AB1125C3-B27B-4939-93CD-6A2DD579E716}" srcOrd="1" destOrd="0" presId="urn:microsoft.com/office/officeart/2005/8/layout/hierarchy2"/>
    <dgm:cxn modelId="{FD14D378-FDBD-4242-AE4C-D458FD8B0ED3}" srcId="{8DB0A729-DF14-4118-87A3-E1287374D476}" destId="{D4181050-6B51-425C-998F-C7113656E378}" srcOrd="0" destOrd="0" parTransId="{CF21B27A-7A02-4186-B938-B068FFF55DA2}" sibTransId="{C76EBEAB-4145-4639-A7EB-361687884BF2}"/>
    <dgm:cxn modelId="{D5133E78-E441-4B83-A348-680E08133C86}" type="presOf" srcId="{CF21B27A-7A02-4186-B938-B068FFF55DA2}" destId="{E1988F6A-91D4-4F4F-92C2-C71ECFD146B3}" srcOrd="0" destOrd="0" presId="urn:microsoft.com/office/officeart/2005/8/layout/hierarchy2"/>
    <dgm:cxn modelId="{B88E0E59-9B9E-4A90-B949-0CCAE1D82A45}" type="presOf" srcId="{FCC41BD4-9857-49F9-A0E6-E019B2E294CE}" destId="{8CB2E64F-CD1D-4576-9BEE-AAD291F6C8F2}" srcOrd="0" destOrd="0" presId="urn:microsoft.com/office/officeart/2005/8/layout/hierarchy2"/>
    <dgm:cxn modelId="{C8CA4825-594F-4B2E-AADF-A9E2EAF0EB20}" type="presOf" srcId="{CE8EB663-B9BA-4483-A968-32B4B0959A0D}" destId="{9AA30E5F-BA37-4AE6-90A3-3F4B9EABA5CA}" srcOrd="0" destOrd="0" presId="urn:microsoft.com/office/officeart/2005/8/layout/hierarchy2"/>
    <dgm:cxn modelId="{BE0E841B-0CE5-41DF-8181-8D93FEE32C4A}" srcId="{D4181050-6B51-425C-998F-C7113656E378}" destId="{B9603AAA-D9CC-4393-973E-B4FDD4511530}" srcOrd="0" destOrd="0" parTransId="{0ECC9925-D5DF-4C42-91BC-85BD7C7A9C66}" sibTransId="{87032BD4-E594-4EFD-8C92-BDE710655CFE}"/>
    <dgm:cxn modelId="{BC75F93A-A2B8-4CB8-BA83-5239CC6A3BB0}" type="presOf" srcId="{8B88EA22-8E19-415A-A8A4-184E0519948E}" destId="{54EA8F6D-EC6C-4C5C-B332-9C9F9A1B1E00}" srcOrd="0" destOrd="0" presId="urn:microsoft.com/office/officeart/2005/8/layout/hierarchy2"/>
    <dgm:cxn modelId="{11FD52D0-8B3E-450D-83D8-2A84A0D42506}" type="presOf" srcId="{82BE73FE-FF43-4EFE-A935-9690B3A7C7D0}" destId="{990B262D-E6F0-49BB-B3B7-EC9EAC541364}" srcOrd="0" destOrd="0" presId="urn:microsoft.com/office/officeart/2005/8/layout/hierarchy2"/>
    <dgm:cxn modelId="{5B061540-9742-4921-B6E1-BC87B9DAF643}" srcId="{D4181050-6B51-425C-998F-C7113656E378}" destId="{FCC41BD4-9857-49F9-A0E6-E019B2E294CE}" srcOrd="1" destOrd="0" parTransId="{CE8EB663-B9BA-4483-A968-32B4B0959A0D}" sibTransId="{F63D4DED-0E11-4F1D-9945-F67B839E37BC}"/>
    <dgm:cxn modelId="{11F6709B-3C0F-4482-A40B-74BB0AAF2B85}" type="presOf" srcId="{0B449D15-538F-45E3-9F7E-82B424152C97}" destId="{B4FB8758-09B6-4A61-AAEE-7F65D53C4000}" srcOrd="0" destOrd="0" presId="urn:microsoft.com/office/officeart/2005/8/layout/hierarchy2"/>
    <dgm:cxn modelId="{550D280C-090C-4B3D-BFA1-94A7A7311332}" type="presOf" srcId="{CE8EB663-B9BA-4483-A968-32B4B0959A0D}" destId="{31223658-BCAE-429D-85BE-83911D5D2343}" srcOrd="1" destOrd="0" presId="urn:microsoft.com/office/officeart/2005/8/layout/hierarchy2"/>
    <dgm:cxn modelId="{DCB7F33B-6BED-4235-B772-CC92FD1D0D4B}" srcId="{82BE73FE-FF43-4EFE-A935-9690B3A7C7D0}" destId="{8DB0A729-DF14-4118-87A3-E1287374D476}" srcOrd="0" destOrd="0" parTransId="{F03864CD-B38D-4D13-9001-3487360DB100}" sibTransId="{CB17D941-89EA-4BA9-BED7-2FBA7CA2ACFB}"/>
    <dgm:cxn modelId="{8598F3EB-201E-489D-82B9-FEC26E3D2B64}" srcId="{8DB0A729-DF14-4118-87A3-E1287374D476}" destId="{8B88EA22-8E19-415A-A8A4-184E0519948E}" srcOrd="1" destOrd="0" parTransId="{0B449D15-538F-45E3-9F7E-82B424152C97}" sibTransId="{61BF7B8D-BBBA-40D3-8DD6-EDD3D99CB140}"/>
    <dgm:cxn modelId="{2E950C70-2254-4DED-83CF-A71C913BA335}" type="presOf" srcId="{8DB0A729-DF14-4118-87A3-E1287374D476}" destId="{58E5ACF4-470B-41AF-9D19-D7B7D4697E63}" srcOrd="0" destOrd="0" presId="urn:microsoft.com/office/officeart/2005/8/layout/hierarchy2"/>
    <dgm:cxn modelId="{7D054E54-96C5-4246-ADFB-FF7B42FE4C15}" type="presOf" srcId="{D4181050-6B51-425C-998F-C7113656E378}" destId="{5D830582-0A3A-48F0-ACA6-6073F9DDC625}" srcOrd="0" destOrd="0" presId="urn:microsoft.com/office/officeart/2005/8/layout/hierarchy2"/>
    <dgm:cxn modelId="{2B80DF55-ABC0-4CA4-88B3-83BE1E09AFCE}" type="presOf" srcId="{0ECC9925-D5DF-4C42-91BC-85BD7C7A9C66}" destId="{5A6FA051-F63D-42E0-8994-A1B86F35F09E}" srcOrd="0" destOrd="0" presId="urn:microsoft.com/office/officeart/2005/8/layout/hierarchy2"/>
    <dgm:cxn modelId="{887425A9-3F6C-4984-A111-ABA02BF361C3}" type="presOf" srcId="{B9603AAA-D9CC-4393-973E-B4FDD4511530}" destId="{556A464D-7681-479D-B005-4762CE5AEA3A}" srcOrd="0" destOrd="0" presId="urn:microsoft.com/office/officeart/2005/8/layout/hierarchy2"/>
    <dgm:cxn modelId="{AE9D031B-BCE3-4A4A-A8C2-422ABF2B796A}" type="presOf" srcId="{0ECC9925-D5DF-4C42-91BC-85BD7C7A9C66}" destId="{1A48AECB-F72E-48DC-A8EA-6BA7661DE332}" srcOrd="1" destOrd="0" presId="urn:microsoft.com/office/officeart/2005/8/layout/hierarchy2"/>
    <dgm:cxn modelId="{5E339273-65C7-4E75-993B-2C9F3FC995C8}" type="presOf" srcId="{CF21B27A-7A02-4186-B938-B068FFF55DA2}" destId="{6473BCE2-7072-4CAD-8CAF-D55C9596E869}" srcOrd="1" destOrd="0" presId="urn:microsoft.com/office/officeart/2005/8/layout/hierarchy2"/>
    <dgm:cxn modelId="{BDFEE631-4EE3-4B8C-8945-F364AA109EDE}" type="presParOf" srcId="{990B262D-E6F0-49BB-B3B7-EC9EAC541364}" destId="{DAFEBF8D-0E07-416C-9B19-9D9F5315C8AB}" srcOrd="0" destOrd="0" presId="urn:microsoft.com/office/officeart/2005/8/layout/hierarchy2"/>
    <dgm:cxn modelId="{D90614B8-B656-41EE-82B1-7D13B8601714}" type="presParOf" srcId="{DAFEBF8D-0E07-416C-9B19-9D9F5315C8AB}" destId="{58E5ACF4-470B-41AF-9D19-D7B7D4697E63}" srcOrd="0" destOrd="0" presId="urn:microsoft.com/office/officeart/2005/8/layout/hierarchy2"/>
    <dgm:cxn modelId="{768EE4C2-BDDD-42DC-A37F-077E9EFF9643}" type="presParOf" srcId="{DAFEBF8D-0E07-416C-9B19-9D9F5315C8AB}" destId="{B10D3BF2-ACE9-4C89-8172-D03192ED29A6}" srcOrd="1" destOrd="0" presId="urn:microsoft.com/office/officeart/2005/8/layout/hierarchy2"/>
    <dgm:cxn modelId="{DB0F775E-08C7-41F8-A924-19E593327ED6}" type="presParOf" srcId="{B10D3BF2-ACE9-4C89-8172-D03192ED29A6}" destId="{E1988F6A-91D4-4F4F-92C2-C71ECFD146B3}" srcOrd="0" destOrd="0" presId="urn:microsoft.com/office/officeart/2005/8/layout/hierarchy2"/>
    <dgm:cxn modelId="{7EFA3507-BFCA-4A0A-A9E4-2619CF09FA3F}" type="presParOf" srcId="{E1988F6A-91D4-4F4F-92C2-C71ECFD146B3}" destId="{6473BCE2-7072-4CAD-8CAF-D55C9596E869}" srcOrd="0" destOrd="0" presId="urn:microsoft.com/office/officeart/2005/8/layout/hierarchy2"/>
    <dgm:cxn modelId="{92C419A3-8189-4082-8F6A-81CF620A4A30}" type="presParOf" srcId="{B10D3BF2-ACE9-4C89-8172-D03192ED29A6}" destId="{844941CF-31AE-4F15-BC17-C2CD161C3269}" srcOrd="1" destOrd="0" presId="urn:microsoft.com/office/officeart/2005/8/layout/hierarchy2"/>
    <dgm:cxn modelId="{7FE5DD72-8C1B-44B1-B0E3-EEB76F3E3CF0}" type="presParOf" srcId="{844941CF-31AE-4F15-BC17-C2CD161C3269}" destId="{5D830582-0A3A-48F0-ACA6-6073F9DDC625}" srcOrd="0" destOrd="0" presId="urn:microsoft.com/office/officeart/2005/8/layout/hierarchy2"/>
    <dgm:cxn modelId="{8FC39D31-4714-4478-BF55-17FB95C46919}" type="presParOf" srcId="{844941CF-31AE-4F15-BC17-C2CD161C3269}" destId="{4FDFD2F1-8014-4ACF-8AAD-AA7D35B56941}" srcOrd="1" destOrd="0" presId="urn:microsoft.com/office/officeart/2005/8/layout/hierarchy2"/>
    <dgm:cxn modelId="{EB82B8EC-E251-4F64-A7FB-8A89A567B518}" type="presParOf" srcId="{4FDFD2F1-8014-4ACF-8AAD-AA7D35B56941}" destId="{5A6FA051-F63D-42E0-8994-A1B86F35F09E}" srcOrd="0" destOrd="0" presId="urn:microsoft.com/office/officeart/2005/8/layout/hierarchy2"/>
    <dgm:cxn modelId="{F2A56CEF-B765-4CF3-8596-EDC18C33F9CE}" type="presParOf" srcId="{5A6FA051-F63D-42E0-8994-A1B86F35F09E}" destId="{1A48AECB-F72E-48DC-A8EA-6BA7661DE332}" srcOrd="0" destOrd="0" presId="urn:microsoft.com/office/officeart/2005/8/layout/hierarchy2"/>
    <dgm:cxn modelId="{4E8D99E9-ADC7-4CBB-A947-5AA9B8B3056A}" type="presParOf" srcId="{4FDFD2F1-8014-4ACF-8AAD-AA7D35B56941}" destId="{1FFA6669-3B76-4D87-8025-8B04C9BA3056}" srcOrd="1" destOrd="0" presId="urn:microsoft.com/office/officeart/2005/8/layout/hierarchy2"/>
    <dgm:cxn modelId="{64EC27AE-FFE1-4286-8B09-78DAD2B0A016}" type="presParOf" srcId="{1FFA6669-3B76-4D87-8025-8B04C9BA3056}" destId="{556A464D-7681-479D-B005-4762CE5AEA3A}" srcOrd="0" destOrd="0" presId="urn:microsoft.com/office/officeart/2005/8/layout/hierarchy2"/>
    <dgm:cxn modelId="{228E7AC2-1264-4F0A-AF1A-853B39A9F27E}" type="presParOf" srcId="{1FFA6669-3B76-4D87-8025-8B04C9BA3056}" destId="{4CF95C40-6860-42AA-ADED-DA0AF9799D0E}" srcOrd="1" destOrd="0" presId="urn:microsoft.com/office/officeart/2005/8/layout/hierarchy2"/>
    <dgm:cxn modelId="{49FA9D8E-5687-4E4B-8F60-59A1C7113071}" type="presParOf" srcId="{4FDFD2F1-8014-4ACF-8AAD-AA7D35B56941}" destId="{9AA30E5F-BA37-4AE6-90A3-3F4B9EABA5CA}" srcOrd="2" destOrd="0" presId="urn:microsoft.com/office/officeart/2005/8/layout/hierarchy2"/>
    <dgm:cxn modelId="{3F21F097-D2A7-4A4C-96B5-BD8ADA675E44}" type="presParOf" srcId="{9AA30E5F-BA37-4AE6-90A3-3F4B9EABA5CA}" destId="{31223658-BCAE-429D-85BE-83911D5D2343}" srcOrd="0" destOrd="0" presId="urn:microsoft.com/office/officeart/2005/8/layout/hierarchy2"/>
    <dgm:cxn modelId="{75BAD595-8968-4229-9846-07E7D91BC3F9}" type="presParOf" srcId="{4FDFD2F1-8014-4ACF-8AAD-AA7D35B56941}" destId="{626914F6-2416-40D0-B25F-C54FC9E0913F}" srcOrd="3" destOrd="0" presId="urn:microsoft.com/office/officeart/2005/8/layout/hierarchy2"/>
    <dgm:cxn modelId="{80CA78B8-E56F-46A7-80F6-32879E2DE262}" type="presParOf" srcId="{626914F6-2416-40D0-B25F-C54FC9E0913F}" destId="{8CB2E64F-CD1D-4576-9BEE-AAD291F6C8F2}" srcOrd="0" destOrd="0" presId="urn:microsoft.com/office/officeart/2005/8/layout/hierarchy2"/>
    <dgm:cxn modelId="{2A29A4B6-A912-4A29-8EF9-898C6FD75270}" type="presParOf" srcId="{626914F6-2416-40D0-B25F-C54FC9E0913F}" destId="{0EF2158D-7C50-4759-8687-3F8BE9C1AD37}" srcOrd="1" destOrd="0" presId="urn:microsoft.com/office/officeart/2005/8/layout/hierarchy2"/>
    <dgm:cxn modelId="{169E0E41-85E0-4A05-B661-12BA2FFD8824}" type="presParOf" srcId="{B10D3BF2-ACE9-4C89-8172-D03192ED29A6}" destId="{B4FB8758-09B6-4A61-AAEE-7F65D53C4000}" srcOrd="2" destOrd="0" presId="urn:microsoft.com/office/officeart/2005/8/layout/hierarchy2"/>
    <dgm:cxn modelId="{8C6B20D7-9AE0-4B78-91B9-FFC007C271B2}" type="presParOf" srcId="{B4FB8758-09B6-4A61-AAEE-7F65D53C4000}" destId="{AB1125C3-B27B-4939-93CD-6A2DD579E716}" srcOrd="0" destOrd="0" presId="urn:microsoft.com/office/officeart/2005/8/layout/hierarchy2"/>
    <dgm:cxn modelId="{D57155F5-BE2A-4C9F-BC15-BCBA65DFAA21}" type="presParOf" srcId="{B10D3BF2-ACE9-4C89-8172-D03192ED29A6}" destId="{20A1A112-508A-4F22-B3FE-38882534C743}" srcOrd="3" destOrd="0" presId="urn:microsoft.com/office/officeart/2005/8/layout/hierarchy2"/>
    <dgm:cxn modelId="{624011E6-DE9C-44E2-91B9-961DCF825688}" type="presParOf" srcId="{20A1A112-508A-4F22-B3FE-38882534C743}" destId="{54EA8F6D-EC6C-4C5C-B332-9C9F9A1B1E00}" srcOrd="0" destOrd="0" presId="urn:microsoft.com/office/officeart/2005/8/layout/hierarchy2"/>
    <dgm:cxn modelId="{414F21F6-231F-41C3-A251-0A5486E4AFEC}" type="presParOf" srcId="{20A1A112-508A-4F22-B3FE-38882534C743}" destId="{5E3CB54C-1789-4B50-8022-B87127389A7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57C284-9C33-4EBA-AC7A-4FE15639CB61}"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ltLang="zh-CN"/>
        </a:p>
      </dgm:t>
    </dgm:pt>
    <dgm:pt modelId="{08D0E492-480D-4735-BBC8-7A56BFC511B7}">
      <dgm:prSet phldrT="[Text]" custT="1"/>
      <dgm:spPr/>
      <dgm:t>
        <a:bodyPr/>
        <a:lstStyle/>
        <a:p>
          <a:r>
            <a:rPr lang="en-US" altLang="zh-CN" sz="2800" dirty="0" smtClean="0"/>
            <a:t>Zeno </a:t>
          </a:r>
        </a:p>
        <a:p>
          <a:r>
            <a:rPr lang="en-US" altLang="zh-CN" sz="2000" dirty="0" smtClean="0"/>
            <a:t>(334-262 BCE)</a:t>
          </a:r>
          <a:endParaRPr lang="en-US" altLang="zh-CN" sz="2000" dirty="0"/>
        </a:p>
      </dgm:t>
    </dgm:pt>
    <dgm:pt modelId="{08C576CB-DAEF-41F6-96DB-9381CEB975AA}" type="parTrans" cxnId="{8301AE3A-F3B2-4BFC-90FE-F7766674049D}">
      <dgm:prSet/>
      <dgm:spPr/>
      <dgm:t>
        <a:bodyPr/>
        <a:lstStyle/>
        <a:p>
          <a:endParaRPr lang="en-US" altLang="zh-CN"/>
        </a:p>
      </dgm:t>
    </dgm:pt>
    <dgm:pt modelId="{9084EA9B-C583-4BF1-92A3-E614A3BE4240}" type="sibTrans" cxnId="{8301AE3A-F3B2-4BFC-90FE-F7766674049D}">
      <dgm:prSet/>
      <dgm:spPr/>
      <dgm:t>
        <a:bodyPr/>
        <a:lstStyle/>
        <a:p>
          <a:endParaRPr lang="en-US" altLang="zh-CN"/>
        </a:p>
      </dgm:t>
    </dgm:pt>
    <dgm:pt modelId="{B9A34A43-A8F7-40BF-9586-FE67E3A8E88C}">
      <dgm:prSet phldrT="[Text]" custT="1"/>
      <dgm:spPr/>
      <dgm:t>
        <a:bodyPr/>
        <a:lstStyle/>
        <a:p>
          <a:r>
            <a:rPr lang="en-US" altLang="zh-CN" sz="2800" dirty="0" err="1" smtClean="0"/>
            <a:t>Chrysippus</a:t>
          </a:r>
          <a:r>
            <a:rPr lang="en-US" altLang="zh-CN" sz="2800" dirty="0" smtClean="0"/>
            <a:t> </a:t>
          </a:r>
        </a:p>
        <a:p>
          <a:r>
            <a:rPr lang="en-US" altLang="zh-CN" sz="2000" dirty="0" smtClean="0"/>
            <a:t>(296-206 BCE)</a:t>
          </a:r>
          <a:endParaRPr lang="en-US" altLang="zh-CN" sz="2000" dirty="0"/>
        </a:p>
      </dgm:t>
    </dgm:pt>
    <dgm:pt modelId="{D9C7D847-2CA8-49FE-9DBD-0833A1DAB0AE}" type="sibTrans" cxnId="{1C2B2B72-E1A2-4802-A0C8-EE701EB1AC60}">
      <dgm:prSet/>
      <dgm:spPr/>
      <dgm:t>
        <a:bodyPr/>
        <a:lstStyle/>
        <a:p>
          <a:endParaRPr lang="en-US" altLang="zh-CN"/>
        </a:p>
      </dgm:t>
    </dgm:pt>
    <dgm:pt modelId="{A52E9FC2-31D8-4F85-A25D-59BB4C77677E}" type="parTrans" cxnId="{1C2B2B72-E1A2-4802-A0C8-EE701EB1AC60}">
      <dgm:prSet/>
      <dgm:spPr/>
      <dgm:t>
        <a:bodyPr/>
        <a:lstStyle/>
        <a:p>
          <a:endParaRPr lang="en-US" altLang="zh-CN"/>
        </a:p>
      </dgm:t>
    </dgm:pt>
    <dgm:pt modelId="{738CDC62-B04A-460E-865C-DFA0F480914C}">
      <dgm:prSet custT="1"/>
      <dgm:spPr/>
      <dgm:t>
        <a:bodyPr/>
        <a:lstStyle/>
        <a:p>
          <a:r>
            <a:rPr lang="en-US" altLang="zh-CN" sz="2800" dirty="0" smtClean="0"/>
            <a:t>Seneca</a:t>
          </a:r>
          <a:endParaRPr lang="en-US" altLang="zh-CN" sz="2100" dirty="0" smtClean="0"/>
        </a:p>
        <a:p>
          <a:r>
            <a:rPr lang="en-US" altLang="zh-CN" sz="2000" dirty="0" smtClean="0"/>
            <a:t>(4-65 CE)</a:t>
          </a:r>
          <a:endParaRPr lang="en-US" altLang="zh-CN" sz="2000" dirty="0"/>
        </a:p>
      </dgm:t>
    </dgm:pt>
    <dgm:pt modelId="{11A8CC1C-3724-42E6-90AF-29D2B9183431}" type="parTrans" cxnId="{4D8F64C8-BFDF-4AB4-BEBA-A5EBA99E8FB6}">
      <dgm:prSet/>
      <dgm:spPr/>
      <dgm:t>
        <a:bodyPr/>
        <a:lstStyle/>
        <a:p>
          <a:endParaRPr lang="en-US" altLang="zh-CN"/>
        </a:p>
      </dgm:t>
    </dgm:pt>
    <dgm:pt modelId="{F6EC8AB5-2D16-4FBB-A5A2-28A6B762F6B8}" type="sibTrans" cxnId="{4D8F64C8-BFDF-4AB4-BEBA-A5EBA99E8FB6}">
      <dgm:prSet/>
      <dgm:spPr/>
      <dgm:t>
        <a:bodyPr/>
        <a:lstStyle/>
        <a:p>
          <a:endParaRPr lang="en-US" altLang="zh-CN"/>
        </a:p>
      </dgm:t>
    </dgm:pt>
    <dgm:pt modelId="{3ADE7C8C-66E8-4A61-94CB-840D24538D96}">
      <dgm:prSet custT="1"/>
      <dgm:spPr/>
      <dgm:t>
        <a:bodyPr/>
        <a:lstStyle/>
        <a:p>
          <a:r>
            <a:rPr lang="en-US" altLang="zh-CN" sz="2400" dirty="0" smtClean="0"/>
            <a:t>Marcus Aurelius</a:t>
          </a:r>
        </a:p>
        <a:p>
          <a:r>
            <a:rPr lang="en-US" altLang="zh-CN" sz="2000" dirty="0" smtClean="0"/>
            <a:t>(121-180 CE)</a:t>
          </a:r>
          <a:endParaRPr lang="en-US" altLang="zh-CN" sz="2000" dirty="0"/>
        </a:p>
      </dgm:t>
    </dgm:pt>
    <dgm:pt modelId="{F433259B-4367-4235-886C-5C128030F396}" type="parTrans" cxnId="{1139CE75-E8AE-43AD-A629-8FA6F872477A}">
      <dgm:prSet/>
      <dgm:spPr/>
      <dgm:t>
        <a:bodyPr/>
        <a:lstStyle/>
        <a:p>
          <a:endParaRPr lang="en-US" altLang="zh-CN"/>
        </a:p>
      </dgm:t>
    </dgm:pt>
    <dgm:pt modelId="{14E15953-A800-40A8-96DF-9E22DB190024}" type="sibTrans" cxnId="{1139CE75-E8AE-43AD-A629-8FA6F872477A}">
      <dgm:prSet/>
      <dgm:spPr/>
      <dgm:t>
        <a:bodyPr/>
        <a:lstStyle/>
        <a:p>
          <a:endParaRPr lang="en-US" altLang="zh-CN"/>
        </a:p>
      </dgm:t>
    </dgm:pt>
    <dgm:pt modelId="{7D16D209-E845-4EF0-A0C2-63B8304C612F}">
      <dgm:prSet custT="1"/>
      <dgm:spPr/>
      <dgm:t>
        <a:bodyPr/>
        <a:lstStyle/>
        <a:p>
          <a:r>
            <a:rPr lang="en-US" altLang="zh-CN" sz="2800" dirty="0" smtClean="0"/>
            <a:t>Epictetus</a:t>
          </a:r>
          <a:r>
            <a:rPr lang="en-US" altLang="zh-CN" sz="2100" dirty="0" smtClean="0"/>
            <a:t> </a:t>
          </a:r>
        </a:p>
        <a:p>
          <a:r>
            <a:rPr lang="en-US" altLang="zh-CN" sz="2000" dirty="0" smtClean="0"/>
            <a:t>(55-135 CE)</a:t>
          </a:r>
          <a:endParaRPr lang="en-US" altLang="zh-CN" sz="2000" dirty="0"/>
        </a:p>
      </dgm:t>
    </dgm:pt>
    <dgm:pt modelId="{66654674-C609-4E79-94C5-70FF543BF8A2}" type="parTrans" cxnId="{AC44DFE4-4ACA-4D5B-82EE-37DEF1C3580D}">
      <dgm:prSet/>
      <dgm:spPr/>
      <dgm:t>
        <a:bodyPr/>
        <a:lstStyle/>
        <a:p>
          <a:endParaRPr lang="en-US" altLang="zh-CN"/>
        </a:p>
      </dgm:t>
    </dgm:pt>
    <dgm:pt modelId="{CCC4B308-44CB-42C5-BB6C-F0C1C0240F6A}" type="sibTrans" cxnId="{AC44DFE4-4ACA-4D5B-82EE-37DEF1C3580D}">
      <dgm:prSet/>
      <dgm:spPr/>
      <dgm:t>
        <a:bodyPr/>
        <a:lstStyle/>
        <a:p>
          <a:endParaRPr lang="en-US" altLang="zh-CN"/>
        </a:p>
      </dgm:t>
    </dgm:pt>
    <dgm:pt modelId="{308DC5BA-12BD-4562-AFA7-E6C6B045799E}" type="pres">
      <dgm:prSet presAssocID="{A157C284-9C33-4EBA-AC7A-4FE15639CB61}" presName="Name0" presStyleCnt="0">
        <dgm:presLayoutVars>
          <dgm:dir/>
          <dgm:resizeHandles val="exact"/>
        </dgm:presLayoutVars>
      </dgm:prSet>
      <dgm:spPr/>
      <dgm:t>
        <a:bodyPr/>
        <a:lstStyle/>
        <a:p>
          <a:endParaRPr lang="en-US" altLang="zh-CN"/>
        </a:p>
      </dgm:t>
    </dgm:pt>
    <dgm:pt modelId="{5E8A5512-C71A-4B97-A252-5499CD57BD22}" type="pres">
      <dgm:prSet presAssocID="{08D0E492-480D-4735-BBC8-7A56BFC511B7}" presName="composite" presStyleCnt="0"/>
      <dgm:spPr/>
    </dgm:pt>
    <dgm:pt modelId="{27350F7B-B0FF-4D17-ADCF-59D6A9C0BAC1}" type="pres">
      <dgm:prSet presAssocID="{08D0E492-480D-4735-BBC8-7A56BFC511B7}" presName="rect1" presStyleLbl="trAlignAcc1" presStyleIdx="0" presStyleCnt="5">
        <dgm:presLayoutVars>
          <dgm:bulletEnabled val="1"/>
        </dgm:presLayoutVars>
      </dgm:prSet>
      <dgm:spPr/>
      <dgm:t>
        <a:bodyPr/>
        <a:lstStyle/>
        <a:p>
          <a:endParaRPr lang="en-US" altLang="zh-CN"/>
        </a:p>
      </dgm:t>
    </dgm:pt>
    <dgm:pt modelId="{E924A65D-B996-47B8-9021-7AFEFEFFF964}" type="pres">
      <dgm:prSet presAssocID="{08D0E492-480D-4735-BBC8-7A56BFC511B7}"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91A600F2-0F7C-46B6-9C6E-4B6C7CEA9F49}" type="pres">
      <dgm:prSet presAssocID="{9084EA9B-C583-4BF1-92A3-E614A3BE4240}" presName="sibTrans" presStyleCnt="0"/>
      <dgm:spPr/>
    </dgm:pt>
    <dgm:pt modelId="{19AAEAF3-6993-4D98-A13E-8A596B7B5B78}" type="pres">
      <dgm:prSet presAssocID="{B9A34A43-A8F7-40BF-9586-FE67E3A8E88C}" presName="composite" presStyleCnt="0"/>
      <dgm:spPr/>
    </dgm:pt>
    <dgm:pt modelId="{F9C8150D-CEA6-499B-A083-761C9F4CA3FC}" type="pres">
      <dgm:prSet presAssocID="{B9A34A43-A8F7-40BF-9586-FE67E3A8E88C}" presName="rect1" presStyleLbl="trAlignAcc1" presStyleIdx="1" presStyleCnt="5">
        <dgm:presLayoutVars>
          <dgm:bulletEnabled val="1"/>
        </dgm:presLayoutVars>
      </dgm:prSet>
      <dgm:spPr/>
      <dgm:t>
        <a:bodyPr/>
        <a:lstStyle/>
        <a:p>
          <a:endParaRPr lang="en-US" altLang="zh-CN"/>
        </a:p>
      </dgm:t>
    </dgm:pt>
    <dgm:pt modelId="{1B1DB9E0-1692-4C1C-8C5A-4866E0DF90FD}" type="pres">
      <dgm:prSet presAssocID="{B9A34A43-A8F7-40BF-9586-FE67E3A8E88C}" presName="rect2" presStyleLbl="fgImgPlace1" presStyleIdx="1" presStyleCnt="5"/>
      <dgm:spPr>
        <a:blipFill>
          <a:blip xmlns:r="http://schemas.openxmlformats.org/officeDocument/2006/relationships"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l="-6000" r="-6000"/>
          </a:stretch>
        </a:blipFill>
      </dgm:spPr>
    </dgm:pt>
    <dgm:pt modelId="{F169AC68-81F3-4CD6-AA7C-54A536240E12}" type="pres">
      <dgm:prSet presAssocID="{D9C7D847-2CA8-49FE-9DBD-0833A1DAB0AE}" presName="sibTrans" presStyleCnt="0"/>
      <dgm:spPr/>
    </dgm:pt>
    <dgm:pt modelId="{1127E2FC-5B10-457F-9F26-6D03542406B4}" type="pres">
      <dgm:prSet presAssocID="{738CDC62-B04A-460E-865C-DFA0F480914C}" presName="composite" presStyleCnt="0"/>
      <dgm:spPr/>
    </dgm:pt>
    <dgm:pt modelId="{971E2065-6DBF-42FD-850E-00FB9D214981}" type="pres">
      <dgm:prSet presAssocID="{738CDC62-B04A-460E-865C-DFA0F480914C}" presName="rect1" presStyleLbl="trAlignAcc1" presStyleIdx="2" presStyleCnt="5">
        <dgm:presLayoutVars>
          <dgm:bulletEnabled val="1"/>
        </dgm:presLayoutVars>
      </dgm:prSet>
      <dgm:spPr/>
      <dgm:t>
        <a:bodyPr/>
        <a:lstStyle/>
        <a:p>
          <a:endParaRPr lang="en-US" altLang="zh-CN"/>
        </a:p>
      </dgm:t>
    </dgm:pt>
    <dgm:pt modelId="{3EA74A45-9287-496F-A080-0B719D54E01E}" type="pres">
      <dgm:prSet presAssocID="{738CDC62-B04A-460E-865C-DFA0F480914C}" presName="rect2" presStyleLbl="fgImgPlac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75000" r="-75000"/>
          </a:stretch>
        </a:blipFill>
      </dgm:spPr>
    </dgm:pt>
    <dgm:pt modelId="{5CC0B05F-73BE-4FEE-997F-B47BD7A3C15F}" type="pres">
      <dgm:prSet presAssocID="{F6EC8AB5-2D16-4FBB-A5A2-28A6B762F6B8}" presName="sibTrans" presStyleCnt="0"/>
      <dgm:spPr/>
    </dgm:pt>
    <dgm:pt modelId="{FF8F712B-04F3-4CF1-AE7A-8BE9D448CD52}" type="pres">
      <dgm:prSet presAssocID="{7D16D209-E845-4EF0-A0C2-63B8304C612F}" presName="composite" presStyleCnt="0"/>
      <dgm:spPr/>
    </dgm:pt>
    <dgm:pt modelId="{5F4E2FC3-F704-4ABD-958F-2167C5BA5252}" type="pres">
      <dgm:prSet presAssocID="{7D16D209-E845-4EF0-A0C2-63B8304C612F}" presName="rect1" presStyleLbl="trAlignAcc1" presStyleIdx="3" presStyleCnt="5">
        <dgm:presLayoutVars>
          <dgm:bulletEnabled val="1"/>
        </dgm:presLayoutVars>
      </dgm:prSet>
      <dgm:spPr/>
      <dgm:t>
        <a:bodyPr/>
        <a:lstStyle/>
        <a:p>
          <a:endParaRPr lang="en-US" altLang="zh-CN"/>
        </a:p>
      </dgm:t>
    </dgm:pt>
    <dgm:pt modelId="{FEB1806C-31B2-48A7-8442-8C9E0927820C}" type="pres">
      <dgm:prSet presAssocID="{7D16D209-E845-4EF0-A0C2-63B8304C612F}" presName="rect2" presStyleLbl="fgImgPlac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pt>
    <dgm:pt modelId="{0EC85A38-D000-4952-B7A1-652A6B5900DE}" type="pres">
      <dgm:prSet presAssocID="{CCC4B308-44CB-42C5-BB6C-F0C1C0240F6A}" presName="sibTrans" presStyleCnt="0"/>
      <dgm:spPr/>
    </dgm:pt>
    <dgm:pt modelId="{76CEEF28-CAA0-4B2A-A706-CE7DA6A4E2C7}" type="pres">
      <dgm:prSet presAssocID="{3ADE7C8C-66E8-4A61-94CB-840D24538D96}" presName="composite" presStyleCnt="0"/>
      <dgm:spPr/>
    </dgm:pt>
    <dgm:pt modelId="{A3F9F39F-D533-40E7-8656-EE00318C7661}" type="pres">
      <dgm:prSet presAssocID="{3ADE7C8C-66E8-4A61-94CB-840D24538D96}" presName="rect1" presStyleLbl="trAlignAcc1" presStyleIdx="4" presStyleCnt="5">
        <dgm:presLayoutVars>
          <dgm:bulletEnabled val="1"/>
        </dgm:presLayoutVars>
      </dgm:prSet>
      <dgm:spPr/>
      <dgm:t>
        <a:bodyPr/>
        <a:lstStyle/>
        <a:p>
          <a:endParaRPr lang="en-US" altLang="zh-CN"/>
        </a:p>
      </dgm:t>
    </dgm:pt>
    <dgm:pt modelId="{788BCDE3-EE20-4695-86F2-716BB64EB0FF}" type="pres">
      <dgm:prSet presAssocID="{3ADE7C8C-66E8-4A61-94CB-840D24538D96}" presName="rect2" presStyleLbl="fgImgPlac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Lst>
  <dgm:cxnLst>
    <dgm:cxn modelId="{8F45BD34-97D4-41AC-B50C-0F232EFB2670}" type="presOf" srcId="{B9A34A43-A8F7-40BF-9586-FE67E3A8E88C}" destId="{F9C8150D-CEA6-499B-A083-761C9F4CA3FC}" srcOrd="0" destOrd="0" presId="urn:microsoft.com/office/officeart/2008/layout/PictureStrips"/>
    <dgm:cxn modelId="{AC44DFE4-4ACA-4D5B-82EE-37DEF1C3580D}" srcId="{A157C284-9C33-4EBA-AC7A-4FE15639CB61}" destId="{7D16D209-E845-4EF0-A0C2-63B8304C612F}" srcOrd="3" destOrd="0" parTransId="{66654674-C609-4E79-94C5-70FF543BF8A2}" sibTransId="{CCC4B308-44CB-42C5-BB6C-F0C1C0240F6A}"/>
    <dgm:cxn modelId="{1139CE75-E8AE-43AD-A629-8FA6F872477A}" srcId="{A157C284-9C33-4EBA-AC7A-4FE15639CB61}" destId="{3ADE7C8C-66E8-4A61-94CB-840D24538D96}" srcOrd="4" destOrd="0" parTransId="{F433259B-4367-4235-886C-5C128030F396}" sibTransId="{14E15953-A800-40A8-96DF-9E22DB190024}"/>
    <dgm:cxn modelId="{1B0D050E-9EDF-43ED-B80E-01F6565CA13E}" type="presOf" srcId="{738CDC62-B04A-460E-865C-DFA0F480914C}" destId="{971E2065-6DBF-42FD-850E-00FB9D214981}" srcOrd="0" destOrd="0" presId="urn:microsoft.com/office/officeart/2008/layout/PictureStrips"/>
    <dgm:cxn modelId="{9000209E-F436-403F-8DAE-697FDC36F85A}" type="presOf" srcId="{7D16D209-E845-4EF0-A0C2-63B8304C612F}" destId="{5F4E2FC3-F704-4ABD-958F-2167C5BA5252}" srcOrd="0" destOrd="0" presId="urn:microsoft.com/office/officeart/2008/layout/PictureStrips"/>
    <dgm:cxn modelId="{1C2B2B72-E1A2-4802-A0C8-EE701EB1AC60}" srcId="{A157C284-9C33-4EBA-AC7A-4FE15639CB61}" destId="{B9A34A43-A8F7-40BF-9586-FE67E3A8E88C}" srcOrd="1" destOrd="0" parTransId="{A52E9FC2-31D8-4F85-A25D-59BB4C77677E}" sibTransId="{D9C7D847-2CA8-49FE-9DBD-0833A1DAB0AE}"/>
    <dgm:cxn modelId="{3CACDF3B-5A57-47D1-8408-B75A35B29E8C}" type="presOf" srcId="{A157C284-9C33-4EBA-AC7A-4FE15639CB61}" destId="{308DC5BA-12BD-4562-AFA7-E6C6B045799E}" srcOrd="0" destOrd="0" presId="urn:microsoft.com/office/officeart/2008/layout/PictureStrips"/>
    <dgm:cxn modelId="{ED539509-7B46-4707-BF0E-9C8F754923DF}" type="presOf" srcId="{08D0E492-480D-4735-BBC8-7A56BFC511B7}" destId="{27350F7B-B0FF-4D17-ADCF-59D6A9C0BAC1}" srcOrd="0" destOrd="0" presId="urn:microsoft.com/office/officeart/2008/layout/PictureStrips"/>
    <dgm:cxn modelId="{4D8F64C8-BFDF-4AB4-BEBA-A5EBA99E8FB6}" srcId="{A157C284-9C33-4EBA-AC7A-4FE15639CB61}" destId="{738CDC62-B04A-460E-865C-DFA0F480914C}" srcOrd="2" destOrd="0" parTransId="{11A8CC1C-3724-42E6-90AF-29D2B9183431}" sibTransId="{F6EC8AB5-2D16-4FBB-A5A2-28A6B762F6B8}"/>
    <dgm:cxn modelId="{8301AE3A-F3B2-4BFC-90FE-F7766674049D}" srcId="{A157C284-9C33-4EBA-AC7A-4FE15639CB61}" destId="{08D0E492-480D-4735-BBC8-7A56BFC511B7}" srcOrd="0" destOrd="0" parTransId="{08C576CB-DAEF-41F6-96DB-9381CEB975AA}" sibTransId="{9084EA9B-C583-4BF1-92A3-E614A3BE4240}"/>
    <dgm:cxn modelId="{CD489B46-8AAC-4CD1-8A78-B671C4179E62}" type="presOf" srcId="{3ADE7C8C-66E8-4A61-94CB-840D24538D96}" destId="{A3F9F39F-D533-40E7-8656-EE00318C7661}" srcOrd="0" destOrd="0" presId="urn:microsoft.com/office/officeart/2008/layout/PictureStrips"/>
    <dgm:cxn modelId="{89D36A27-6056-4058-8750-1298AFFB101A}" type="presParOf" srcId="{308DC5BA-12BD-4562-AFA7-E6C6B045799E}" destId="{5E8A5512-C71A-4B97-A252-5499CD57BD22}" srcOrd="0" destOrd="0" presId="urn:microsoft.com/office/officeart/2008/layout/PictureStrips"/>
    <dgm:cxn modelId="{C2CD175F-8281-43EC-AAC9-575052A7958F}" type="presParOf" srcId="{5E8A5512-C71A-4B97-A252-5499CD57BD22}" destId="{27350F7B-B0FF-4D17-ADCF-59D6A9C0BAC1}" srcOrd="0" destOrd="0" presId="urn:microsoft.com/office/officeart/2008/layout/PictureStrips"/>
    <dgm:cxn modelId="{362F09CB-E785-409A-A7AD-008E569B265F}" type="presParOf" srcId="{5E8A5512-C71A-4B97-A252-5499CD57BD22}" destId="{E924A65D-B996-47B8-9021-7AFEFEFFF964}" srcOrd="1" destOrd="0" presId="urn:microsoft.com/office/officeart/2008/layout/PictureStrips"/>
    <dgm:cxn modelId="{22778F85-F841-4B2E-B70F-004E952BC067}" type="presParOf" srcId="{308DC5BA-12BD-4562-AFA7-E6C6B045799E}" destId="{91A600F2-0F7C-46B6-9C6E-4B6C7CEA9F49}" srcOrd="1" destOrd="0" presId="urn:microsoft.com/office/officeart/2008/layout/PictureStrips"/>
    <dgm:cxn modelId="{FD32D884-344E-457F-ACB0-E5B533582DC8}" type="presParOf" srcId="{308DC5BA-12BD-4562-AFA7-E6C6B045799E}" destId="{19AAEAF3-6993-4D98-A13E-8A596B7B5B78}" srcOrd="2" destOrd="0" presId="urn:microsoft.com/office/officeart/2008/layout/PictureStrips"/>
    <dgm:cxn modelId="{BA2A3FAC-F605-4087-B10F-C97F94E3DB4A}" type="presParOf" srcId="{19AAEAF3-6993-4D98-A13E-8A596B7B5B78}" destId="{F9C8150D-CEA6-499B-A083-761C9F4CA3FC}" srcOrd="0" destOrd="0" presId="urn:microsoft.com/office/officeart/2008/layout/PictureStrips"/>
    <dgm:cxn modelId="{558CC3FF-0011-475D-8348-D1E9D7B27415}" type="presParOf" srcId="{19AAEAF3-6993-4D98-A13E-8A596B7B5B78}" destId="{1B1DB9E0-1692-4C1C-8C5A-4866E0DF90FD}" srcOrd="1" destOrd="0" presId="urn:microsoft.com/office/officeart/2008/layout/PictureStrips"/>
    <dgm:cxn modelId="{F9BF0189-D545-4DE3-B4E6-BEF787921274}" type="presParOf" srcId="{308DC5BA-12BD-4562-AFA7-E6C6B045799E}" destId="{F169AC68-81F3-4CD6-AA7C-54A536240E12}" srcOrd="3" destOrd="0" presId="urn:microsoft.com/office/officeart/2008/layout/PictureStrips"/>
    <dgm:cxn modelId="{274CF930-3D3F-44FF-A167-BFBCA5FBF727}" type="presParOf" srcId="{308DC5BA-12BD-4562-AFA7-E6C6B045799E}" destId="{1127E2FC-5B10-457F-9F26-6D03542406B4}" srcOrd="4" destOrd="0" presId="urn:microsoft.com/office/officeart/2008/layout/PictureStrips"/>
    <dgm:cxn modelId="{05B378A6-03C1-462A-B766-2B06A91AF2A2}" type="presParOf" srcId="{1127E2FC-5B10-457F-9F26-6D03542406B4}" destId="{971E2065-6DBF-42FD-850E-00FB9D214981}" srcOrd="0" destOrd="0" presId="urn:microsoft.com/office/officeart/2008/layout/PictureStrips"/>
    <dgm:cxn modelId="{93E1C3C8-5A2A-4D4A-ADF3-9D55163A5A61}" type="presParOf" srcId="{1127E2FC-5B10-457F-9F26-6D03542406B4}" destId="{3EA74A45-9287-496F-A080-0B719D54E01E}" srcOrd="1" destOrd="0" presId="urn:microsoft.com/office/officeart/2008/layout/PictureStrips"/>
    <dgm:cxn modelId="{F934F50E-8325-4C05-A416-7AAE26B333DA}" type="presParOf" srcId="{308DC5BA-12BD-4562-AFA7-E6C6B045799E}" destId="{5CC0B05F-73BE-4FEE-997F-B47BD7A3C15F}" srcOrd="5" destOrd="0" presId="urn:microsoft.com/office/officeart/2008/layout/PictureStrips"/>
    <dgm:cxn modelId="{FA8641CB-A23B-401E-B5BF-36AE4E17CF2B}" type="presParOf" srcId="{308DC5BA-12BD-4562-AFA7-E6C6B045799E}" destId="{FF8F712B-04F3-4CF1-AE7A-8BE9D448CD52}" srcOrd="6" destOrd="0" presId="urn:microsoft.com/office/officeart/2008/layout/PictureStrips"/>
    <dgm:cxn modelId="{AA484A1C-78A4-4234-9177-49DF737CAB7A}" type="presParOf" srcId="{FF8F712B-04F3-4CF1-AE7A-8BE9D448CD52}" destId="{5F4E2FC3-F704-4ABD-958F-2167C5BA5252}" srcOrd="0" destOrd="0" presId="urn:microsoft.com/office/officeart/2008/layout/PictureStrips"/>
    <dgm:cxn modelId="{9AF0D158-3C36-46CE-B663-92E2A15751B8}" type="presParOf" srcId="{FF8F712B-04F3-4CF1-AE7A-8BE9D448CD52}" destId="{FEB1806C-31B2-48A7-8442-8C9E0927820C}" srcOrd="1" destOrd="0" presId="urn:microsoft.com/office/officeart/2008/layout/PictureStrips"/>
    <dgm:cxn modelId="{17524F97-9C26-44A2-894B-FB3F55711BD6}" type="presParOf" srcId="{308DC5BA-12BD-4562-AFA7-E6C6B045799E}" destId="{0EC85A38-D000-4952-B7A1-652A6B5900DE}" srcOrd="7" destOrd="0" presId="urn:microsoft.com/office/officeart/2008/layout/PictureStrips"/>
    <dgm:cxn modelId="{2D1ECC14-10BE-45D5-88BB-79F8BA953BC3}" type="presParOf" srcId="{308DC5BA-12BD-4562-AFA7-E6C6B045799E}" destId="{76CEEF28-CAA0-4B2A-A706-CE7DA6A4E2C7}" srcOrd="8" destOrd="0" presId="urn:microsoft.com/office/officeart/2008/layout/PictureStrips"/>
    <dgm:cxn modelId="{72BFBF0E-7621-4EA6-9F8F-697582FA5FB8}" type="presParOf" srcId="{76CEEF28-CAA0-4B2A-A706-CE7DA6A4E2C7}" destId="{A3F9F39F-D533-40E7-8656-EE00318C7661}" srcOrd="0" destOrd="0" presId="urn:microsoft.com/office/officeart/2008/layout/PictureStrips"/>
    <dgm:cxn modelId="{AF25A257-294B-4214-9B6F-246514EFEC86}" type="presParOf" srcId="{76CEEF28-CAA0-4B2A-A706-CE7DA6A4E2C7}" destId="{788BCDE3-EE20-4695-86F2-716BB64EB0FF}"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14BDE7-4791-4469-AEF2-9ABF09842631}" type="doc">
      <dgm:prSet loTypeId="urn:microsoft.com/office/officeart/2005/8/layout/venn2" loCatId="relationship" qsTypeId="urn:microsoft.com/office/officeart/2005/8/quickstyle/simple3" qsCatId="simple" csTypeId="urn:microsoft.com/office/officeart/2005/8/colors/colorful2" csCatId="colorful" phldr="1"/>
      <dgm:spPr/>
      <dgm:t>
        <a:bodyPr/>
        <a:lstStyle/>
        <a:p>
          <a:endParaRPr lang="en-US" altLang="zh-CN"/>
        </a:p>
      </dgm:t>
    </dgm:pt>
    <dgm:pt modelId="{AA5B42C1-CBFA-4A05-96BA-31C79C79BDDF}">
      <dgm:prSet phldrT="[Text]"/>
      <dgm:spPr/>
      <dgm:t>
        <a:bodyPr/>
        <a:lstStyle/>
        <a:p>
          <a:r>
            <a:rPr lang="en-US" altLang="zh-CN" dirty="0" smtClean="0"/>
            <a:t>Rational</a:t>
          </a:r>
        </a:p>
        <a:p>
          <a:r>
            <a:rPr lang="en-US" altLang="zh-CN" dirty="0" smtClean="0"/>
            <a:t>World-Soul</a:t>
          </a:r>
          <a:endParaRPr lang="en-US" altLang="zh-CN" dirty="0"/>
        </a:p>
      </dgm:t>
    </dgm:pt>
    <dgm:pt modelId="{B6434C1D-B1F5-46E5-807E-A699B1281BC4}" type="parTrans" cxnId="{1EDF1DF4-5EA4-4C95-9430-B29D8A565411}">
      <dgm:prSet/>
      <dgm:spPr/>
      <dgm:t>
        <a:bodyPr/>
        <a:lstStyle/>
        <a:p>
          <a:endParaRPr lang="en-US" altLang="zh-CN"/>
        </a:p>
      </dgm:t>
    </dgm:pt>
    <dgm:pt modelId="{9B51F85A-162D-4B48-8C36-8913E5310CB5}" type="sibTrans" cxnId="{1EDF1DF4-5EA4-4C95-9430-B29D8A565411}">
      <dgm:prSet/>
      <dgm:spPr/>
      <dgm:t>
        <a:bodyPr/>
        <a:lstStyle/>
        <a:p>
          <a:endParaRPr lang="en-US" altLang="zh-CN"/>
        </a:p>
      </dgm:t>
    </dgm:pt>
    <dgm:pt modelId="{EED9CE21-1C23-4431-9207-F21719FE21D9}">
      <dgm:prSet phldrT="[Text]"/>
      <dgm:spPr/>
      <dgm:t>
        <a:bodyPr/>
        <a:lstStyle/>
        <a:p>
          <a:r>
            <a:rPr lang="en-US" altLang="zh-CN" dirty="0" smtClean="0"/>
            <a:t>Human Reason</a:t>
          </a:r>
          <a:endParaRPr lang="en-US" altLang="zh-CN" dirty="0"/>
        </a:p>
      </dgm:t>
    </dgm:pt>
    <dgm:pt modelId="{D33A007D-ADFA-4008-B932-891F8011F07F}" type="parTrans" cxnId="{6B5E4FE5-7BD3-4E7D-9C81-2CB479E87324}">
      <dgm:prSet/>
      <dgm:spPr/>
      <dgm:t>
        <a:bodyPr/>
        <a:lstStyle/>
        <a:p>
          <a:endParaRPr lang="en-US" altLang="zh-CN"/>
        </a:p>
      </dgm:t>
    </dgm:pt>
    <dgm:pt modelId="{FF6942E4-DD17-4084-ABAB-1BE05E360288}" type="sibTrans" cxnId="{6B5E4FE5-7BD3-4E7D-9C81-2CB479E87324}">
      <dgm:prSet/>
      <dgm:spPr/>
      <dgm:t>
        <a:bodyPr/>
        <a:lstStyle/>
        <a:p>
          <a:endParaRPr lang="en-US" altLang="zh-CN"/>
        </a:p>
      </dgm:t>
    </dgm:pt>
    <dgm:pt modelId="{B8CC6BF5-2D56-40FA-B9A2-CE81914E83AD}" type="pres">
      <dgm:prSet presAssocID="{2F14BDE7-4791-4469-AEF2-9ABF09842631}" presName="Name0" presStyleCnt="0">
        <dgm:presLayoutVars>
          <dgm:chMax val="7"/>
          <dgm:resizeHandles val="exact"/>
        </dgm:presLayoutVars>
      </dgm:prSet>
      <dgm:spPr/>
    </dgm:pt>
    <dgm:pt modelId="{8644CFC2-D17F-41CF-A6F6-93675903E621}" type="pres">
      <dgm:prSet presAssocID="{2F14BDE7-4791-4469-AEF2-9ABF09842631}" presName="comp1" presStyleCnt="0"/>
      <dgm:spPr/>
    </dgm:pt>
    <dgm:pt modelId="{8B770B1D-A63E-4060-AE56-CCD56AB7BD56}" type="pres">
      <dgm:prSet presAssocID="{2F14BDE7-4791-4469-AEF2-9ABF09842631}" presName="circle1" presStyleLbl="node1" presStyleIdx="0" presStyleCnt="2"/>
      <dgm:spPr/>
    </dgm:pt>
    <dgm:pt modelId="{6AE20103-EB35-48E4-901A-55CB20FBCCAC}" type="pres">
      <dgm:prSet presAssocID="{2F14BDE7-4791-4469-AEF2-9ABF09842631}" presName="c1text" presStyleLbl="node1" presStyleIdx="0" presStyleCnt="2">
        <dgm:presLayoutVars>
          <dgm:bulletEnabled val="1"/>
        </dgm:presLayoutVars>
      </dgm:prSet>
      <dgm:spPr/>
    </dgm:pt>
    <dgm:pt modelId="{9C4C2A60-1A3D-4776-8807-3B82E6D1D958}" type="pres">
      <dgm:prSet presAssocID="{2F14BDE7-4791-4469-AEF2-9ABF09842631}" presName="comp2" presStyleCnt="0"/>
      <dgm:spPr/>
    </dgm:pt>
    <dgm:pt modelId="{4B74553B-61A6-44D9-A62C-B69313DBB579}" type="pres">
      <dgm:prSet presAssocID="{2F14BDE7-4791-4469-AEF2-9ABF09842631}" presName="circle2" presStyleLbl="node1" presStyleIdx="1" presStyleCnt="2" custScaleX="48857" custScaleY="48857"/>
      <dgm:spPr/>
      <dgm:t>
        <a:bodyPr/>
        <a:lstStyle/>
        <a:p>
          <a:endParaRPr lang="en-US" altLang="zh-CN"/>
        </a:p>
      </dgm:t>
    </dgm:pt>
    <dgm:pt modelId="{3F7320A6-0186-418E-8BBC-53B9ED958874}" type="pres">
      <dgm:prSet presAssocID="{2F14BDE7-4791-4469-AEF2-9ABF09842631}" presName="c2text" presStyleLbl="node1" presStyleIdx="1" presStyleCnt="2">
        <dgm:presLayoutVars>
          <dgm:bulletEnabled val="1"/>
        </dgm:presLayoutVars>
      </dgm:prSet>
      <dgm:spPr/>
    </dgm:pt>
  </dgm:ptLst>
  <dgm:cxnLst>
    <dgm:cxn modelId="{970F0B96-0A89-4283-8226-C849835CC5B8}" type="presOf" srcId="{2F14BDE7-4791-4469-AEF2-9ABF09842631}" destId="{B8CC6BF5-2D56-40FA-B9A2-CE81914E83AD}" srcOrd="0" destOrd="0" presId="urn:microsoft.com/office/officeart/2005/8/layout/venn2"/>
    <dgm:cxn modelId="{BAEF192E-BF13-495C-89D6-BDA869CE7E0F}" type="presOf" srcId="{EED9CE21-1C23-4431-9207-F21719FE21D9}" destId="{3F7320A6-0186-418E-8BBC-53B9ED958874}" srcOrd="1" destOrd="0" presId="urn:microsoft.com/office/officeart/2005/8/layout/venn2"/>
    <dgm:cxn modelId="{3E5E70B9-80EB-4429-96EE-348DCD95E46D}" type="presOf" srcId="{AA5B42C1-CBFA-4A05-96BA-31C79C79BDDF}" destId="{6AE20103-EB35-48E4-901A-55CB20FBCCAC}" srcOrd="1" destOrd="0" presId="urn:microsoft.com/office/officeart/2005/8/layout/venn2"/>
    <dgm:cxn modelId="{2BA8CB0E-CF66-4C43-8611-E231B1183386}" type="presOf" srcId="{EED9CE21-1C23-4431-9207-F21719FE21D9}" destId="{4B74553B-61A6-44D9-A62C-B69313DBB579}" srcOrd="0" destOrd="0" presId="urn:microsoft.com/office/officeart/2005/8/layout/venn2"/>
    <dgm:cxn modelId="{6B5E4FE5-7BD3-4E7D-9C81-2CB479E87324}" srcId="{2F14BDE7-4791-4469-AEF2-9ABF09842631}" destId="{EED9CE21-1C23-4431-9207-F21719FE21D9}" srcOrd="1" destOrd="0" parTransId="{D33A007D-ADFA-4008-B932-891F8011F07F}" sibTransId="{FF6942E4-DD17-4084-ABAB-1BE05E360288}"/>
    <dgm:cxn modelId="{2F69E583-0249-43B7-86E3-AD925AEB23F2}" type="presOf" srcId="{AA5B42C1-CBFA-4A05-96BA-31C79C79BDDF}" destId="{8B770B1D-A63E-4060-AE56-CCD56AB7BD56}" srcOrd="0" destOrd="0" presId="urn:microsoft.com/office/officeart/2005/8/layout/venn2"/>
    <dgm:cxn modelId="{1EDF1DF4-5EA4-4C95-9430-B29D8A565411}" srcId="{2F14BDE7-4791-4469-AEF2-9ABF09842631}" destId="{AA5B42C1-CBFA-4A05-96BA-31C79C79BDDF}" srcOrd="0" destOrd="0" parTransId="{B6434C1D-B1F5-46E5-807E-A699B1281BC4}" sibTransId="{9B51F85A-162D-4B48-8C36-8913E5310CB5}"/>
    <dgm:cxn modelId="{5F24CDBF-BADE-499B-A76F-3508A756A637}" type="presParOf" srcId="{B8CC6BF5-2D56-40FA-B9A2-CE81914E83AD}" destId="{8644CFC2-D17F-41CF-A6F6-93675903E621}" srcOrd="0" destOrd="0" presId="urn:microsoft.com/office/officeart/2005/8/layout/venn2"/>
    <dgm:cxn modelId="{C4A7E0DD-38BD-4968-8079-FB989EA389AC}" type="presParOf" srcId="{8644CFC2-D17F-41CF-A6F6-93675903E621}" destId="{8B770B1D-A63E-4060-AE56-CCD56AB7BD56}" srcOrd="0" destOrd="0" presId="urn:microsoft.com/office/officeart/2005/8/layout/venn2"/>
    <dgm:cxn modelId="{CA622C4C-7721-46E9-84A3-704B0E36ABC4}" type="presParOf" srcId="{8644CFC2-D17F-41CF-A6F6-93675903E621}" destId="{6AE20103-EB35-48E4-901A-55CB20FBCCAC}" srcOrd="1" destOrd="0" presId="urn:microsoft.com/office/officeart/2005/8/layout/venn2"/>
    <dgm:cxn modelId="{9B6BE277-FE22-4C91-BDF7-B34298DFADA9}" type="presParOf" srcId="{B8CC6BF5-2D56-40FA-B9A2-CE81914E83AD}" destId="{9C4C2A60-1A3D-4776-8807-3B82E6D1D958}" srcOrd="1" destOrd="0" presId="urn:microsoft.com/office/officeart/2005/8/layout/venn2"/>
    <dgm:cxn modelId="{7E538F39-241F-4CC9-911A-2869D6F3B3F6}" type="presParOf" srcId="{9C4C2A60-1A3D-4776-8807-3B82E6D1D958}" destId="{4B74553B-61A6-44D9-A62C-B69313DBB579}" srcOrd="0" destOrd="0" presId="urn:microsoft.com/office/officeart/2005/8/layout/venn2"/>
    <dgm:cxn modelId="{78CE5004-8FF2-469E-8AB7-226D899B4580}" type="presParOf" srcId="{9C4C2A60-1A3D-4776-8807-3B82E6D1D958}" destId="{3F7320A6-0186-418E-8BBC-53B9ED958874}"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4601-BB43-4FA7-82D2-79EA9417B1A4}">
      <dsp:nvSpPr>
        <dsp:cNvPr id="0" name=""/>
        <dsp:cNvSpPr/>
      </dsp:nvSpPr>
      <dsp:spPr>
        <a:xfrm>
          <a:off x="1271984" y="1555"/>
          <a:ext cx="2659062" cy="1595437"/>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a Way of Life</a:t>
          </a:r>
          <a:endParaRPr lang="en-US" altLang="zh-CN" sz="3100" kern="1200" dirty="0"/>
        </a:p>
      </dsp:txBody>
      <dsp:txXfrm>
        <a:off x="1271984" y="1555"/>
        <a:ext cx="2659062" cy="1595437"/>
      </dsp:txXfrm>
    </dsp:sp>
    <dsp:sp modelId="{AA0990CF-40E1-4110-ACFD-45014CDCCEF0}">
      <dsp:nvSpPr>
        <dsp:cNvPr id="0" name=""/>
        <dsp:cNvSpPr/>
      </dsp:nvSpPr>
      <dsp:spPr>
        <a:xfrm>
          <a:off x="4196953" y="1555"/>
          <a:ext cx="2659062" cy="1595437"/>
        </a:xfrm>
        <a:prstGeom prst="rect">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the Foundation of the Sciences</a:t>
          </a:r>
          <a:endParaRPr lang="en-US" altLang="zh-CN" sz="3100" kern="1200" dirty="0"/>
        </a:p>
      </dsp:txBody>
      <dsp:txXfrm>
        <a:off x="4196953" y="1555"/>
        <a:ext cx="2659062" cy="1595437"/>
      </dsp:txXfrm>
    </dsp:sp>
    <dsp:sp modelId="{4F5C669C-738D-47FD-9801-3B6748B8E9EB}">
      <dsp:nvSpPr>
        <dsp:cNvPr id="0" name=""/>
        <dsp:cNvSpPr/>
      </dsp:nvSpPr>
      <dsp:spPr>
        <a:xfrm>
          <a:off x="2734468" y="1862899"/>
          <a:ext cx="2659062" cy="1595437"/>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Conceptual Analysis</a:t>
          </a:r>
          <a:endParaRPr lang="en-US" altLang="zh-CN" sz="3100" kern="1200" dirty="0"/>
        </a:p>
      </dsp:txBody>
      <dsp:txXfrm>
        <a:off x="2734468" y="1862899"/>
        <a:ext cx="2659062" cy="15954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D90D-523D-422F-9BB4-4AEFF69C24C7}">
      <dsp:nvSpPr>
        <dsp:cNvPr id="0" name=""/>
        <dsp:cNvSpPr/>
      </dsp:nvSpPr>
      <dsp:spPr>
        <a:xfrm>
          <a:off x="37" y="58675"/>
          <a:ext cx="3612639" cy="720000"/>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altLang="zh-CN" sz="2500" kern="1200" dirty="0" smtClean="0"/>
            <a:t>Epicurean</a:t>
          </a:r>
          <a:endParaRPr lang="en-US" altLang="zh-CN" sz="2500" kern="1200" dirty="0"/>
        </a:p>
      </dsp:txBody>
      <dsp:txXfrm>
        <a:off x="37" y="58675"/>
        <a:ext cx="3612639" cy="720000"/>
      </dsp:txXfrm>
    </dsp:sp>
    <dsp:sp modelId="{361B873D-25D9-4447-8987-5A3DF437EF7D}">
      <dsp:nvSpPr>
        <dsp:cNvPr id="0" name=""/>
        <dsp:cNvSpPr/>
      </dsp:nvSpPr>
      <dsp:spPr>
        <a:xfrm>
          <a:off x="37" y="778675"/>
          <a:ext cx="3612639" cy="2264625"/>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altLang="zh-CN" sz="2500" kern="1200" dirty="0" smtClean="0"/>
            <a:t>Atomistic</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Mechanical</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Infinite Worlds</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Accidental</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Functionally Atheistic</a:t>
          </a:r>
          <a:endParaRPr lang="en-US" altLang="zh-CN" sz="2500" kern="1200" dirty="0"/>
        </a:p>
      </dsp:txBody>
      <dsp:txXfrm>
        <a:off x="37" y="778675"/>
        <a:ext cx="3612639" cy="2264625"/>
      </dsp:txXfrm>
    </dsp:sp>
    <dsp:sp modelId="{25B8D2B3-F923-4B37-B64C-EF4D95D89EC8}">
      <dsp:nvSpPr>
        <dsp:cNvPr id="0" name=""/>
        <dsp:cNvSpPr/>
      </dsp:nvSpPr>
      <dsp:spPr>
        <a:xfrm>
          <a:off x="4118447" y="58675"/>
          <a:ext cx="3612639" cy="720000"/>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altLang="zh-CN" sz="2500" kern="1200" dirty="0" smtClean="0"/>
            <a:t>Stoic</a:t>
          </a:r>
          <a:endParaRPr lang="en-US" altLang="zh-CN" sz="2500" kern="1200" dirty="0"/>
        </a:p>
      </dsp:txBody>
      <dsp:txXfrm>
        <a:off x="4118447" y="58675"/>
        <a:ext cx="3612639" cy="720000"/>
      </dsp:txXfrm>
    </dsp:sp>
    <dsp:sp modelId="{0DD0D9C3-B2A6-4849-B640-D41E333D4DF5}">
      <dsp:nvSpPr>
        <dsp:cNvPr id="0" name=""/>
        <dsp:cNvSpPr/>
      </dsp:nvSpPr>
      <dsp:spPr>
        <a:xfrm>
          <a:off x="4118447" y="778675"/>
          <a:ext cx="3612639" cy="2264625"/>
        </a:xfrm>
        <a:prstGeom prst="rect">
          <a:avLst/>
        </a:prstGeom>
        <a:solidFill>
          <a:schemeClr val="accent2">
            <a:tint val="40000"/>
            <a:alpha val="90000"/>
            <a:hueOff val="-10945986"/>
            <a:satOff val="31321"/>
            <a:lumOff val="-2084"/>
            <a:alphaOff val="0"/>
          </a:schemeClr>
        </a:solidFill>
        <a:ln w="6350" cap="flat" cmpd="sng" algn="ctr">
          <a:solidFill>
            <a:schemeClr val="accent2">
              <a:tint val="40000"/>
              <a:alpha val="90000"/>
              <a:hueOff val="-10945986"/>
              <a:satOff val="31321"/>
              <a:lumOff val="-20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altLang="zh-CN" sz="2500" kern="1200" dirty="0" smtClean="0"/>
            <a:t>Organic</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err="1" smtClean="0"/>
            <a:t>Vitalistic</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One World-Soul</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Purposeful</a:t>
          </a:r>
          <a:endParaRPr lang="en-US" altLang="zh-CN" sz="2500" kern="1200" dirty="0"/>
        </a:p>
        <a:p>
          <a:pPr marL="228600" lvl="1" indent="-228600" algn="l" defTabSz="1111250">
            <a:lnSpc>
              <a:spcPct val="90000"/>
            </a:lnSpc>
            <a:spcBef>
              <a:spcPct val="0"/>
            </a:spcBef>
            <a:spcAft>
              <a:spcPct val="15000"/>
            </a:spcAft>
            <a:buChar char="••"/>
          </a:pPr>
          <a:r>
            <a:rPr lang="en-US" altLang="zh-CN" sz="2500" kern="1200" dirty="0" smtClean="0"/>
            <a:t>Pantheistic</a:t>
          </a:r>
          <a:endParaRPr lang="en-US" altLang="zh-CN" sz="2500" kern="1200" dirty="0"/>
        </a:p>
      </dsp:txBody>
      <dsp:txXfrm>
        <a:off x="4118447" y="778675"/>
        <a:ext cx="3612639" cy="22646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13C70-CAC4-4124-A75B-1D850067C2B1}">
      <dsp:nvSpPr>
        <dsp:cNvPr id="0" name=""/>
        <dsp:cNvSpPr/>
      </dsp:nvSpPr>
      <dsp:spPr>
        <a:xfrm>
          <a:off x="573376" y="1851"/>
          <a:ext cx="2400442" cy="2400442"/>
        </a:xfrm>
        <a:prstGeom prst="ellips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altLang="zh-CN" sz="3000" kern="1200" dirty="0" smtClean="0"/>
            <a:t>Virtue</a:t>
          </a:r>
          <a:endParaRPr lang="en-US" altLang="zh-CN" sz="3000" kern="1200" dirty="0"/>
        </a:p>
      </dsp:txBody>
      <dsp:txXfrm>
        <a:off x="924913" y="353388"/>
        <a:ext cx="1697368" cy="1697368"/>
      </dsp:txXfrm>
    </dsp:sp>
    <dsp:sp modelId="{81005754-9A0B-411E-B65C-9070674CB6D5}">
      <dsp:nvSpPr>
        <dsp:cNvPr id="0" name=""/>
        <dsp:cNvSpPr/>
      </dsp:nvSpPr>
      <dsp:spPr>
        <a:xfrm>
          <a:off x="3168735" y="505944"/>
          <a:ext cx="1392256" cy="1392256"/>
        </a:xfrm>
        <a:prstGeom prst="mathEqual">
          <a:avLst/>
        </a:prstGeom>
        <a:solidFill>
          <a:schemeClr val="bg1">
            <a:lumMod val="7500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altLang="zh-CN" sz="2400" kern="1200"/>
        </a:p>
      </dsp:txBody>
      <dsp:txXfrm>
        <a:off x="3353279" y="792749"/>
        <a:ext cx="1023168" cy="818646"/>
      </dsp:txXfrm>
    </dsp:sp>
    <dsp:sp modelId="{517644BE-5B95-44BD-95A9-8E4634A1D3E6}">
      <dsp:nvSpPr>
        <dsp:cNvPr id="0" name=""/>
        <dsp:cNvSpPr/>
      </dsp:nvSpPr>
      <dsp:spPr>
        <a:xfrm>
          <a:off x="4755908" y="1851"/>
          <a:ext cx="2400442" cy="2400442"/>
        </a:xfrm>
        <a:prstGeom prst="ellipse">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altLang="zh-CN" sz="3000" kern="1200" dirty="0" smtClean="0"/>
            <a:t>Happiness</a:t>
          </a:r>
          <a:endParaRPr lang="en-US" altLang="zh-CN" sz="3000" kern="1200" dirty="0"/>
        </a:p>
      </dsp:txBody>
      <dsp:txXfrm>
        <a:off x="5107445" y="353388"/>
        <a:ext cx="1697368" cy="16973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59ECC-E1D5-4359-9F68-160AEAEDCDEC}">
      <dsp:nvSpPr>
        <dsp:cNvPr id="0" name=""/>
        <dsp:cNvSpPr/>
      </dsp:nvSpPr>
      <dsp:spPr>
        <a:xfrm>
          <a:off x="0" y="16307"/>
          <a:ext cx="4270375" cy="491399"/>
        </a:xfrm>
        <a:prstGeom prst="round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altLang="zh-CN" sz="2100" kern="1200" dirty="0" smtClean="0"/>
            <a:t>In Our Power</a:t>
          </a:r>
          <a:endParaRPr lang="en-US" altLang="zh-CN" sz="2100" kern="1200" dirty="0"/>
        </a:p>
      </dsp:txBody>
      <dsp:txXfrm>
        <a:off x="23988" y="40295"/>
        <a:ext cx="4222399" cy="443423"/>
      </dsp:txXfrm>
    </dsp:sp>
    <dsp:sp modelId="{57F92D6F-C742-4AFD-BEEA-6C785F9DEB28}">
      <dsp:nvSpPr>
        <dsp:cNvPr id="0" name=""/>
        <dsp:cNvSpPr/>
      </dsp:nvSpPr>
      <dsp:spPr>
        <a:xfrm>
          <a:off x="0" y="507707"/>
          <a:ext cx="4270375"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8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altLang="zh-CN" sz="1600" kern="1200" dirty="0" smtClean="0"/>
            <a:t>Our Doings</a:t>
          </a:r>
          <a:endParaRPr lang="en-US" altLang="zh-CN" sz="1600" kern="1200" dirty="0"/>
        </a:p>
        <a:p>
          <a:pPr marL="342900" lvl="2" indent="-171450" algn="l" defTabSz="711200">
            <a:lnSpc>
              <a:spcPct val="90000"/>
            </a:lnSpc>
            <a:spcBef>
              <a:spcPct val="0"/>
            </a:spcBef>
            <a:spcAft>
              <a:spcPct val="20000"/>
            </a:spcAft>
            <a:buChar char="••"/>
          </a:pPr>
          <a:r>
            <a:rPr lang="en-US" altLang="zh-CN" sz="1600" kern="1200" dirty="0" smtClean="0"/>
            <a:t>Opinion</a:t>
          </a:r>
          <a:endParaRPr lang="en-US" altLang="zh-CN" sz="1600" kern="1200" dirty="0"/>
        </a:p>
        <a:p>
          <a:pPr marL="342900" lvl="2" indent="-171450" algn="l" defTabSz="711200">
            <a:lnSpc>
              <a:spcPct val="90000"/>
            </a:lnSpc>
            <a:spcBef>
              <a:spcPct val="0"/>
            </a:spcBef>
            <a:spcAft>
              <a:spcPct val="20000"/>
            </a:spcAft>
            <a:buChar char="••"/>
          </a:pPr>
          <a:r>
            <a:rPr lang="en-US" altLang="zh-CN" sz="1600" kern="1200" dirty="0" smtClean="0"/>
            <a:t>Motivation</a:t>
          </a:r>
          <a:endParaRPr lang="en-US" altLang="zh-CN" sz="1600" kern="1200" dirty="0"/>
        </a:p>
        <a:p>
          <a:pPr marL="342900" lvl="2" indent="-171450" algn="l" defTabSz="711200">
            <a:lnSpc>
              <a:spcPct val="90000"/>
            </a:lnSpc>
            <a:spcBef>
              <a:spcPct val="0"/>
            </a:spcBef>
            <a:spcAft>
              <a:spcPct val="20000"/>
            </a:spcAft>
            <a:buChar char="••"/>
          </a:pPr>
          <a:r>
            <a:rPr lang="en-US" altLang="zh-CN" sz="1600" kern="1200" dirty="0" smtClean="0"/>
            <a:t>Desire</a:t>
          </a:r>
          <a:endParaRPr lang="en-US" altLang="zh-CN" sz="1600" kern="1200" dirty="0"/>
        </a:p>
      </dsp:txBody>
      <dsp:txXfrm>
        <a:off x="0" y="507707"/>
        <a:ext cx="4270375" cy="1043280"/>
      </dsp:txXfrm>
    </dsp:sp>
    <dsp:sp modelId="{8E16CAA9-4FB2-4499-ACD9-BA629E7B9C3F}">
      <dsp:nvSpPr>
        <dsp:cNvPr id="0" name=""/>
        <dsp:cNvSpPr/>
      </dsp:nvSpPr>
      <dsp:spPr>
        <a:xfrm>
          <a:off x="0" y="1550987"/>
          <a:ext cx="4270375" cy="491399"/>
        </a:xfrm>
        <a:prstGeom prst="round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altLang="zh-CN" sz="2100" kern="1200" dirty="0" smtClean="0"/>
            <a:t>Not In Our Power</a:t>
          </a:r>
          <a:endParaRPr lang="en-US" altLang="zh-CN" sz="2100" kern="1200" dirty="0"/>
        </a:p>
      </dsp:txBody>
      <dsp:txXfrm>
        <a:off x="23988" y="1574975"/>
        <a:ext cx="4222399" cy="443423"/>
      </dsp:txXfrm>
    </dsp:sp>
    <dsp:sp modelId="{468926F5-0FD1-4849-A191-D69A311A5AEE}">
      <dsp:nvSpPr>
        <dsp:cNvPr id="0" name=""/>
        <dsp:cNvSpPr/>
      </dsp:nvSpPr>
      <dsp:spPr>
        <a:xfrm>
          <a:off x="0" y="2042387"/>
          <a:ext cx="4270375"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8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altLang="zh-CN" sz="1600" kern="1200" dirty="0" smtClean="0"/>
            <a:t>Not Our Doing</a:t>
          </a:r>
          <a:endParaRPr lang="en-US" altLang="zh-CN" sz="1600" kern="1200" dirty="0"/>
        </a:p>
        <a:p>
          <a:pPr marL="342900" lvl="2" indent="-171450" algn="l" defTabSz="711200">
            <a:lnSpc>
              <a:spcPct val="90000"/>
            </a:lnSpc>
            <a:spcBef>
              <a:spcPct val="0"/>
            </a:spcBef>
            <a:spcAft>
              <a:spcPct val="20000"/>
            </a:spcAft>
            <a:buChar char="••"/>
          </a:pPr>
          <a:r>
            <a:rPr lang="en-US" altLang="zh-CN" sz="1600" kern="1200" dirty="0" smtClean="0"/>
            <a:t>Property</a:t>
          </a:r>
          <a:endParaRPr lang="en-US" altLang="zh-CN" sz="1600" kern="1200" dirty="0"/>
        </a:p>
        <a:p>
          <a:pPr marL="342900" lvl="2" indent="-171450" algn="l" defTabSz="711200">
            <a:lnSpc>
              <a:spcPct val="90000"/>
            </a:lnSpc>
            <a:spcBef>
              <a:spcPct val="0"/>
            </a:spcBef>
            <a:spcAft>
              <a:spcPct val="20000"/>
            </a:spcAft>
            <a:buChar char="••"/>
          </a:pPr>
          <a:r>
            <a:rPr lang="en-US" altLang="zh-CN" sz="1600" kern="1200" dirty="0" smtClean="0"/>
            <a:t>Our body</a:t>
          </a:r>
          <a:endParaRPr lang="en-US" altLang="zh-CN" sz="1600" kern="1200" dirty="0"/>
        </a:p>
        <a:p>
          <a:pPr marL="342900" lvl="2" indent="-171450" algn="l" defTabSz="711200">
            <a:lnSpc>
              <a:spcPct val="90000"/>
            </a:lnSpc>
            <a:spcBef>
              <a:spcPct val="0"/>
            </a:spcBef>
            <a:spcAft>
              <a:spcPct val="20000"/>
            </a:spcAft>
            <a:buChar char="••"/>
          </a:pPr>
          <a:r>
            <a:rPr lang="en-US" altLang="zh-CN" sz="1600" kern="1200" dirty="0" smtClean="0"/>
            <a:t>Reputation/Social Standing</a:t>
          </a:r>
          <a:endParaRPr lang="en-US" altLang="zh-CN" sz="1600" kern="1200" dirty="0"/>
        </a:p>
      </dsp:txBody>
      <dsp:txXfrm>
        <a:off x="0" y="2042387"/>
        <a:ext cx="4270375" cy="10432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50170-8196-482C-B483-B1986ABC3658}">
      <dsp:nvSpPr>
        <dsp:cNvPr id="0" name=""/>
        <dsp:cNvSpPr/>
      </dsp:nvSpPr>
      <dsp:spPr>
        <a:xfrm>
          <a:off x="2415" y="4671"/>
          <a:ext cx="2355577" cy="489600"/>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altLang="zh-CN" sz="1700" kern="1200" dirty="0" smtClean="0"/>
            <a:t>Epicurean</a:t>
          </a:r>
          <a:endParaRPr lang="en-US" altLang="zh-CN" sz="1700" kern="1200" dirty="0"/>
        </a:p>
      </dsp:txBody>
      <dsp:txXfrm>
        <a:off x="2415" y="4671"/>
        <a:ext cx="2355577" cy="489600"/>
      </dsp:txXfrm>
    </dsp:sp>
    <dsp:sp modelId="{436BF6C0-DC91-4C7B-9288-0473D7C01DEB}">
      <dsp:nvSpPr>
        <dsp:cNvPr id="0" name=""/>
        <dsp:cNvSpPr/>
      </dsp:nvSpPr>
      <dsp:spPr>
        <a:xfrm>
          <a:off x="2415" y="494271"/>
          <a:ext cx="2355577" cy="2603032"/>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altLang="zh-CN" sz="1700" kern="1200" dirty="0" smtClean="0"/>
            <a:t>Happiness: Pleasure.</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Lasting pleasure is to be found in stable (non-movement based) sources, both psychic and material</a:t>
          </a:r>
          <a:endParaRPr lang="en-US" altLang="zh-CN" sz="1700" kern="1200" dirty="0"/>
        </a:p>
      </dsp:txBody>
      <dsp:txXfrm>
        <a:off x="2415" y="494271"/>
        <a:ext cx="2355577" cy="2603032"/>
      </dsp:txXfrm>
    </dsp:sp>
    <dsp:sp modelId="{9785E7FC-BB64-4BEA-ADD0-05E5F5677483}">
      <dsp:nvSpPr>
        <dsp:cNvPr id="0" name=""/>
        <dsp:cNvSpPr/>
      </dsp:nvSpPr>
      <dsp:spPr>
        <a:xfrm>
          <a:off x="2687773" y="4671"/>
          <a:ext cx="2355577" cy="489600"/>
        </a:xfrm>
        <a:prstGeom prst="rect">
          <a:avLst/>
        </a:prstGeom>
        <a:gradFill rotWithShape="0">
          <a:gsLst>
            <a:gs pos="0">
              <a:schemeClr val="accent3">
                <a:hueOff val="0"/>
                <a:satOff val="0"/>
                <a:lumOff val="0"/>
                <a:alphaOff val="0"/>
                <a:tint val="80000"/>
                <a:satMod val="107000"/>
                <a:lumMod val="103000"/>
              </a:schemeClr>
            </a:gs>
            <a:gs pos="100000">
              <a:schemeClr val="accent3">
                <a:hueOff val="0"/>
                <a:satOff val="0"/>
                <a:lumOff val="0"/>
                <a:alphaOff val="0"/>
                <a:tint val="82000"/>
                <a:satMod val="109000"/>
                <a:lumMod val="103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altLang="zh-CN" sz="1700" kern="1200" dirty="0" smtClean="0"/>
            <a:t>Aristotelian</a:t>
          </a:r>
          <a:endParaRPr lang="en-US" altLang="zh-CN" sz="1700" kern="1200" dirty="0"/>
        </a:p>
      </dsp:txBody>
      <dsp:txXfrm>
        <a:off x="2687773" y="4671"/>
        <a:ext cx="2355577" cy="489600"/>
      </dsp:txXfrm>
    </dsp:sp>
    <dsp:sp modelId="{A53DF326-F41F-47F8-8AC7-4081E3EA4475}">
      <dsp:nvSpPr>
        <dsp:cNvPr id="0" name=""/>
        <dsp:cNvSpPr/>
      </dsp:nvSpPr>
      <dsp:spPr>
        <a:xfrm>
          <a:off x="2687773" y="494271"/>
          <a:ext cx="2355577" cy="2603032"/>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altLang="zh-CN" sz="1700" kern="1200" dirty="0" smtClean="0"/>
            <a:t>Happiness:  Virtue &amp; External Goods</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Virtue as the realization of reason in contemplation and controlling our irrational appetites.</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Human happiness is vulnerable to luck and external happenings.</a:t>
          </a:r>
          <a:endParaRPr lang="en-US" altLang="zh-CN" sz="1700" kern="1200" dirty="0"/>
        </a:p>
      </dsp:txBody>
      <dsp:txXfrm>
        <a:off x="2687773" y="494271"/>
        <a:ext cx="2355577" cy="2603032"/>
      </dsp:txXfrm>
    </dsp:sp>
    <dsp:sp modelId="{49F9E13C-6A2F-47C5-995A-8BEB498248C9}">
      <dsp:nvSpPr>
        <dsp:cNvPr id="0" name=""/>
        <dsp:cNvSpPr/>
      </dsp:nvSpPr>
      <dsp:spPr>
        <a:xfrm>
          <a:off x="5373131" y="4671"/>
          <a:ext cx="2355577" cy="489600"/>
        </a:xfrm>
        <a:prstGeom prst="rect">
          <a:avLst/>
        </a:prstGeom>
        <a:gradFill rotWithShape="0">
          <a:gsLst>
            <a:gs pos="0">
              <a:schemeClr val="accent4">
                <a:hueOff val="0"/>
                <a:satOff val="0"/>
                <a:lumOff val="0"/>
                <a:alphaOff val="0"/>
                <a:tint val="80000"/>
                <a:satMod val="107000"/>
                <a:lumMod val="103000"/>
              </a:schemeClr>
            </a:gs>
            <a:gs pos="100000">
              <a:schemeClr val="accent4">
                <a:hueOff val="0"/>
                <a:satOff val="0"/>
                <a:lumOff val="0"/>
                <a:alphaOff val="0"/>
                <a:tint val="82000"/>
                <a:satMod val="109000"/>
                <a:lumMod val="103000"/>
              </a:schemeClr>
            </a:gs>
          </a:gsLst>
          <a:lin ang="5400000" scaled="0"/>
        </a:gradFill>
        <a:ln w="6350" cap="flat" cmpd="sng" algn="ctr">
          <a:solidFill>
            <a:schemeClr val="accent4">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altLang="zh-CN" sz="1700" kern="1200" dirty="0" smtClean="0"/>
            <a:t>Stoic</a:t>
          </a:r>
          <a:endParaRPr lang="en-US" altLang="zh-CN" sz="1700" kern="1200" dirty="0"/>
        </a:p>
      </dsp:txBody>
      <dsp:txXfrm>
        <a:off x="5373131" y="4671"/>
        <a:ext cx="2355577" cy="489600"/>
      </dsp:txXfrm>
    </dsp:sp>
    <dsp:sp modelId="{6EFFA00C-4448-42E8-9651-D0445E985383}">
      <dsp:nvSpPr>
        <dsp:cNvPr id="0" name=""/>
        <dsp:cNvSpPr/>
      </dsp:nvSpPr>
      <dsp:spPr>
        <a:xfrm>
          <a:off x="5373131" y="494271"/>
          <a:ext cx="2355577" cy="2603032"/>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altLang="zh-CN" sz="1700" kern="1200" dirty="0" smtClean="0"/>
            <a:t>Happiness: Virtue alone.</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Virtue is understood as rational self-government—forming the right judgments.</a:t>
          </a:r>
          <a:endParaRPr lang="en-US" altLang="zh-CN" sz="1700" kern="1200" dirty="0"/>
        </a:p>
        <a:p>
          <a:pPr marL="171450" lvl="1" indent="-171450" algn="l" defTabSz="755650">
            <a:lnSpc>
              <a:spcPct val="90000"/>
            </a:lnSpc>
            <a:spcBef>
              <a:spcPct val="0"/>
            </a:spcBef>
            <a:spcAft>
              <a:spcPct val="15000"/>
            </a:spcAft>
            <a:buChar char="••"/>
          </a:pPr>
          <a:r>
            <a:rPr lang="en-US" altLang="zh-CN" sz="1700" kern="1200" dirty="0" smtClean="0"/>
            <a:t>Human happiness is always within our grasp and is immune to luck.</a:t>
          </a:r>
          <a:endParaRPr lang="en-US" altLang="zh-CN" sz="1700" kern="1200" dirty="0"/>
        </a:p>
      </dsp:txBody>
      <dsp:txXfrm>
        <a:off x="5373131" y="494271"/>
        <a:ext cx="2355577" cy="2603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96334-B704-4D1B-9092-504879196C4E}">
      <dsp:nvSpPr>
        <dsp:cNvPr id="0" name=""/>
        <dsp:cNvSpPr/>
      </dsp:nvSpPr>
      <dsp:spPr>
        <a:xfrm>
          <a:off x="923228" y="1715"/>
          <a:ext cx="2202601" cy="1321561"/>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1. Goal of Philosophy</a:t>
          </a:r>
          <a:r>
            <a:rPr lang="en-US" altLang="zh-CN" sz="1600" kern="1200" dirty="0" smtClean="0"/>
            <a:t>: </a:t>
          </a:r>
        </a:p>
        <a:p>
          <a:pPr lvl="0" algn="ctr" defTabSz="711200">
            <a:lnSpc>
              <a:spcPct val="90000"/>
            </a:lnSpc>
            <a:spcBef>
              <a:spcPct val="0"/>
            </a:spcBef>
            <a:spcAft>
              <a:spcPct val="35000"/>
            </a:spcAft>
          </a:pPr>
          <a:r>
            <a:rPr lang="en-US" altLang="zh-CN" sz="1600" kern="1200" dirty="0" smtClean="0"/>
            <a:t>Self-Transformation</a:t>
          </a:r>
          <a:endParaRPr lang="en-US" altLang="zh-CN" sz="1600" kern="1200" dirty="0"/>
        </a:p>
      </dsp:txBody>
      <dsp:txXfrm>
        <a:off x="923228" y="1715"/>
        <a:ext cx="2202601" cy="1321561"/>
      </dsp:txXfrm>
    </dsp:sp>
    <dsp:sp modelId="{704E747A-4279-4DC2-A539-63F382B39920}">
      <dsp:nvSpPr>
        <dsp:cNvPr id="0" name=""/>
        <dsp:cNvSpPr/>
      </dsp:nvSpPr>
      <dsp:spPr>
        <a:xfrm>
          <a:off x="3346090" y="1715"/>
          <a:ext cx="2202601" cy="1321561"/>
        </a:xfrm>
        <a:prstGeom prst="rect">
          <a:avLst/>
        </a:prstGeom>
        <a:gradFill rotWithShape="0">
          <a:gsLst>
            <a:gs pos="0">
              <a:schemeClr val="accent2">
                <a:hueOff val="-3450629"/>
                <a:satOff val="15286"/>
                <a:lumOff val="-5621"/>
                <a:alphaOff val="0"/>
                <a:tint val="80000"/>
                <a:satMod val="107000"/>
                <a:lumMod val="103000"/>
              </a:schemeClr>
            </a:gs>
            <a:gs pos="100000">
              <a:schemeClr val="accent2">
                <a:hueOff val="-3450629"/>
                <a:satOff val="15286"/>
                <a:lumOff val="-562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2. Setting of Philosophy</a:t>
          </a:r>
          <a:r>
            <a:rPr lang="en-US" altLang="zh-CN" sz="1600" kern="1200" dirty="0" smtClean="0"/>
            <a:t>: </a:t>
          </a:r>
        </a:p>
        <a:p>
          <a:pPr lvl="0" algn="ctr" defTabSz="711200">
            <a:lnSpc>
              <a:spcPct val="90000"/>
            </a:lnSpc>
            <a:spcBef>
              <a:spcPct val="0"/>
            </a:spcBef>
            <a:spcAft>
              <a:spcPct val="35000"/>
            </a:spcAft>
          </a:pPr>
          <a:r>
            <a:rPr lang="en-US" altLang="zh-CN" sz="1600" kern="1200" dirty="0" smtClean="0"/>
            <a:t>Practiced in a Group or School</a:t>
          </a:r>
        </a:p>
      </dsp:txBody>
      <dsp:txXfrm>
        <a:off x="3346090" y="1715"/>
        <a:ext cx="2202601" cy="1321561"/>
      </dsp:txXfrm>
    </dsp:sp>
    <dsp:sp modelId="{162D0233-AA12-4A53-9BF5-24370962DEEB}">
      <dsp:nvSpPr>
        <dsp:cNvPr id="0" name=""/>
        <dsp:cNvSpPr/>
      </dsp:nvSpPr>
      <dsp:spPr>
        <a:xfrm>
          <a:off x="923228" y="1543536"/>
          <a:ext cx="2202601" cy="1321561"/>
        </a:xfrm>
        <a:prstGeom prst="rect">
          <a:avLst/>
        </a:prstGeom>
        <a:gradFill rotWithShape="0">
          <a:gsLst>
            <a:gs pos="0">
              <a:schemeClr val="accent2">
                <a:hueOff val="-6901259"/>
                <a:satOff val="30573"/>
                <a:lumOff val="-11243"/>
                <a:alphaOff val="0"/>
                <a:tint val="80000"/>
                <a:satMod val="107000"/>
                <a:lumMod val="103000"/>
              </a:schemeClr>
            </a:gs>
            <a:gs pos="100000">
              <a:schemeClr val="accent2">
                <a:hueOff val="-6901259"/>
                <a:satOff val="30573"/>
                <a:lumOff val="-1124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3. Psychological Assumption</a:t>
          </a:r>
          <a:r>
            <a:rPr lang="en-US" altLang="zh-CN" sz="1600" kern="1200" dirty="0" smtClean="0"/>
            <a:t>: </a:t>
          </a:r>
        </a:p>
        <a:p>
          <a:pPr lvl="0" algn="ctr" defTabSz="711200">
            <a:lnSpc>
              <a:spcPct val="90000"/>
            </a:lnSpc>
            <a:spcBef>
              <a:spcPct val="0"/>
            </a:spcBef>
            <a:spcAft>
              <a:spcPct val="35000"/>
            </a:spcAft>
          </a:pPr>
          <a:r>
            <a:rPr lang="en-US" altLang="zh-CN" sz="1600" kern="1200" dirty="0" smtClean="0"/>
            <a:t>Philosophical training can lead to a change in human beings.</a:t>
          </a:r>
          <a:endParaRPr lang="en-US" altLang="zh-CN" sz="1600" kern="1200" dirty="0"/>
        </a:p>
      </dsp:txBody>
      <dsp:txXfrm>
        <a:off x="923228" y="1543536"/>
        <a:ext cx="2202601" cy="1321561"/>
      </dsp:txXfrm>
    </dsp:sp>
    <dsp:sp modelId="{16347133-2E14-4ECD-A9BE-04AD2B0DECC1}">
      <dsp:nvSpPr>
        <dsp:cNvPr id="0" name=""/>
        <dsp:cNvSpPr/>
      </dsp:nvSpPr>
      <dsp:spPr>
        <a:xfrm>
          <a:off x="3346090" y="1543536"/>
          <a:ext cx="2202601" cy="1321561"/>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4. Metaphysical Context</a:t>
          </a:r>
          <a:r>
            <a:rPr lang="en-US" altLang="zh-CN" sz="1600" kern="1200" dirty="0" smtClean="0"/>
            <a:t>: </a:t>
          </a:r>
        </a:p>
        <a:p>
          <a:pPr lvl="0" algn="ctr" defTabSz="711200">
            <a:lnSpc>
              <a:spcPct val="90000"/>
            </a:lnSpc>
            <a:spcBef>
              <a:spcPct val="0"/>
            </a:spcBef>
            <a:spcAft>
              <a:spcPct val="35000"/>
            </a:spcAft>
          </a:pPr>
          <a:r>
            <a:rPr lang="en-US" altLang="zh-CN" sz="1600" kern="1200" dirty="0" smtClean="0"/>
            <a:t>Philosophers should cultivate ‘cosmic consciousness’</a:t>
          </a:r>
          <a:endParaRPr lang="en-US" altLang="zh-CN" sz="1600" kern="1200" dirty="0"/>
        </a:p>
      </dsp:txBody>
      <dsp:txXfrm>
        <a:off x="3346090" y="1543536"/>
        <a:ext cx="2202601" cy="1321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EF9A4-90CA-4060-8C2E-BD1079B98AAD}">
      <dsp:nvSpPr>
        <dsp:cNvPr id="0" name=""/>
        <dsp:cNvSpPr/>
      </dsp:nvSpPr>
      <dsp:spPr>
        <a:xfrm>
          <a:off x="17145" y="483"/>
          <a:ext cx="2160269" cy="1296162"/>
        </a:xfrm>
        <a:prstGeom prst="rect">
          <a:avLst/>
        </a:prstGeom>
        <a:gradFill rotWithShape="0">
          <a:gsLst>
            <a:gs pos="0">
              <a:schemeClr val="accent1">
                <a:hueOff val="0"/>
                <a:satOff val="0"/>
                <a:lumOff val="0"/>
                <a:alphaOff val="0"/>
                <a:tint val="80000"/>
                <a:satMod val="107000"/>
                <a:lumMod val="103000"/>
              </a:schemeClr>
            </a:gs>
            <a:gs pos="100000">
              <a:schemeClr val="accent1">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5. Living according to Reason </a:t>
          </a:r>
        </a:p>
        <a:p>
          <a:pPr lvl="0" algn="ctr" defTabSz="711200">
            <a:lnSpc>
              <a:spcPct val="90000"/>
            </a:lnSpc>
            <a:spcBef>
              <a:spcPct val="0"/>
            </a:spcBef>
            <a:spcAft>
              <a:spcPct val="35000"/>
            </a:spcAft>
          </a:pPr>
          <a:r>
            <a:rPr lang="en-US" altLang="zh-CN" sz="1600" kern="1200" dirty="0" smtClean="0"/>
            <a:t>Conducing one’s life according to reason (not custom or </a:t>
          </a:r>
          <a:r>
            <a:rPr lang="en-US" altLang="zh-CN" sz="1600" kern="1200" smtClean="0"/>
            <a:t>religion)</a:t>
          </a:r>
          <a:endParaRPr lang="en-US" altLang="zh-CN" sz="1600" kern="1200" dirty="0"/>
        </a:p>
      </dsp:txBody>
      <dsp:txXfrm>
        <a:off x="17145" y="483"/>
        <a:ext cx="2160269" cy="12961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CCECB-D6B1-4206-9B56-44C9C93C2967}">
      <dsp:nvSpPr>
        <dsp:cNvPr id="0" name=""/>
        <dsp:cNvSpPr/>
      </dsp:nvSpPr>
      <dsp:spPr>
        <a:xfrm>
          <a:off x="48319" y="232"/>
          <a:ext cx="2385776" cy="1431466"/>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Plato’s Academy</a:t>
          </a:r>
          <a:endParaRPr lang="en-US" altLang="zh-CN" sz="3800" kern="1200" dirty="0"/>
        </a:p>
      </dsp:txBody>
      <dsp:txXfrm>
        <a:off x="48319" y="232"/>
        <a:ext cx="2385776" cy="1431466"/>
      </dsp:txXfrm>
    </dsp:sp>
    <dsp:sp modelId="{62BCD529-E262-4D5A-9023-128AF292C211}">
      <dsp:nvSpPr>
        <dsp:cNvPr id="0" name=""/>
        <dsp:cNvSpPr/>
      </dsp:nvSpPr>
      <dsp:spPr>
        <a:xfrm>
          <a:off x="2672674" y="232"/>
          <a:ext cx="2385776" cy="1431466"/>
        </a:xfrm>
        <a:prstGeom prst="rect">
          <a:avLst/>
        </a:prstGeom>
        <a:gradFill rotWithShape="0">
          <a:gsLst>
            <a:gs pos="0">
              <a:schemeClr val="accent2">
                <a:hueOff val="-2070378"/>
                <a:satOff val="9172"/>
                <a:lumOff val="-3373"/>
                <a:alphaOff val="0"/>
                <a:tint val="80000"/>
                <a:satMod val="107000"/>
                <a:lumMod val="103000"/>
              </a:schemeClr>
            </a:gs>
            <a:gs pos="100000">
              <a:schemeClr val="accent2">
                <a:hueOff val="-2070378"/>
                <a:satOff val="9172"/>
                <a:lumOff val="-337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Aristotle’s Lyceum</a:t>
          </a:r>
          <a:endParaRPr lang="en-US" altLang="zh-CN" sz="3800" kern="1200" dirty="0"/>
        </a:p>
      </dsp:txBody>
      <dsp:txXfrm>
        <a:off x="2672674" y="232"/>
        <a:ext cx="2385776" cy="1431466"/>
      </dsp:txXfrm>
    </dsp:sp>
    <dsp:sp modelId="{DF03558A-94DD-4205-878F-3CB123870857}">
      <dsp:nvSpPr>
        <dsp:cNvPr id="0" name=""/>
        <dsp:cNvSpPr/>
      </dsp:nvSpPr>
      <dsp:spPr>
        <a:xfrm>
          <a:off x="5297028" y="232"/>
          <a:ext cx="2385776" cy="1431466"/>
        </a:xfrm>
        <a:prstGeom prst="rect">
          <a:avLst/>
        </a:prstGeom>
        <a:gradFill rotWithShape="0">
          <a:gsLst>
            <a:gs pos="0">
              <a:schemeClr val="accent2">
                <a:hueOff val="-4140755"/>
                <a:satOff val="18344"/>
                <a:lumOff val="-6746"/>
                <a:alphaOff val="0"/>
                <a:tint val="80000"/>
                <a:satMod val="107000"/>
                <a:lumMod val="103000"/>
              </a:schemeClr>
            </a:gs>
            <a:gs pos="100000">
              <a:schemeClr val="accent2">
                <a:hueOff val="-4140755"/>
                <a:satOff val="18344"/>
                <a:lumOff val="-6746"/>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Cynics</a:t>
          </a:r>
          <a:endParaRPr lang="en-US" altLang="zh-CN" sz="3800" kern="1200" dirty="0"/>
        </a:p>
      </dsp:txBody>
      <dsp:txXfrm>
        <a:off x="5297028" y="232"/>
        <a:ext cx="2385776" cy="1431466"/>
      </dsp:txXfrm>
    </dsp:sp>
    <dsp:sp modelId="{68F62872-08B9-4BFF-B4C6-0482F03ECA10}">
      <dsp:nvSpPr>
        <dsp:cNvPr id="0" name=""/>
        <dsp:cNvSpPr/>
      </dsp:nvSpPr>
      <dsp:spPr>
        <a:xfrm>
          <a:off x="48319" y="1670276"/>
          <a:ext cx="2385776" cy="1431466"/>
        </a:xfrm>
        <a:prstGeom prst="rect">
          <a:avLst/>
        </a:prstGeom>
        <a:gradFill rotWithShape="0">
          <a:gsLst>
            <a:gs pos="0">
              <a:schemeClr val="accent2">
                <a:hueOff val="-6211133"/>
                <a:satOff val="27515"/>
                <a:lumOff val="-10118"/>
                <a:alphaOff val="0"/>
                <a:tint val="80000"/>
                <a:satMod val="107000"/>
                <a:lumMod val="103000"/>
              </a:schemeClr>
            </a:gs>
            <a:gs pos="100000">
              <a:schemeClr val="accent2">
                <a:hueOff val="-6211133"/>
                <a:satOff val="27515"/>
                <a:lumOff val="-10118"/>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Skeptics</a:t>
          </a:r>
          <a:endParaRPr lang="en-US" altLang="zh-CN" sz="3800" kern="1200" dirty="0"/>
        </a:p>
      </dsp:txBody>
      <dsp:txXfrm>
        <a:off x="48319" y="1670276"/>
        <a:ext cx="2385776" cy="1431466"/>
      </dsp:txXfrm>
    </dsp:sp>
    <dsp:sp modelId="{76ADD311-6FDC-4EAB-AF44-87DCF421E32F}">
      <dsp:nvSpPr>
        <dsp:cNvPr id="0" name=""/>
        <dsp:cNvSpPr/>
      </dsp:nvSpPr>
      <dsp:spPr>
        <a:xfrm>
          <a:off x="2672674" y="1670276"/>
          <a:ext cx="2385776" cy="1431466"/>
        </a:xfrm>
        <a:prstGeom prst="rect">
          <a:avLst/>
        </a:prstGeom>
        <a:gradFill rotWithShape="0">
          <a:gsLst>
            <a:gs pos="0">
              <a:schemeClr val="accent2">
                <a:hueOff val="-8281511"/>
                <a:satOff val="36687"/>
                <a:lumOff val="-13491"/>
                <a:alphaOff val="0"/>
                <a:tint val="80000"/>
                <a:satMod val="107000"/>
                <a:lumMod val="103000"/>
              </a:schemeClr>
            </a:gs>
            <a:gs pos="100000">
              <a:schemeClr val="accent2">
                <a:hueOff val="-8281511"/>
                <a:satOff val="36687"/>
                <a:lumOff val="-1349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Epicureans</a:t>
          </a:r>
          <a:endParaRPr lang="en-US" altLang="zh-CN" sz="3800" kern="1200" dirty="0"/>
        </a:p>
      </dsp:txBody>
      <dsp:txXfrm>
        <a:off x="2672674" y="1670276"/>
        <a:ext cx="2385776" cy="1431466"/>
      </dsp:txXfrm>
    </dsp:sp>
    <dsp:sp modelId="{B0409D4E-C331-46F6-9E17-195618ACA33D}">
      <dsp:nvSpPr>
        <dsp:cNvPr id="0" name=""/>
        <dsp:cNvSpPr/>
      </dsp:nvSpPr>
      <dsp:spPr>
        <a:xfrm>
          <a:off x="5297028" y="1670276"/>
          <a:ext cx="2385776" cy="1431466"/>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Stoics</a:t>
          </a:r>
          <a:endParaRPr lang="en-US" altLang="zh-CN" sz="3800" kern="1200" dirty="0"/>
        </a:p>
      </dsp:txBody>
      <dsp:txXfrm>
        <a:off x="5297028" y="1670276"/>
        <a:ext cx="2385776" cy="1431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13C70-CAC4-4124-A75B-1D850067C2B1}">
      <dsp:nvSpPr>
        <dsp:cNvPr id="0" name=""/>
        <dsp:cNvSpPr/>
      </dsp:nvSpPr>
      <dsp:spPr>
        <a:xfrm>
          <a:off x="1854" y="205586"/>
          <a:ext cx="1275387" cy="1275387"/>
        </a:xfrm>
        <a:prstGeom prst="ellipse">
          <a:avLst/>
        </a:prstGeom>
        <a:gradFill rotWithShape="0">
          <a:gsLst>
            <a:gs pos="0">
              <a:schemeClr val="accent3">
                <a:hueOff val="0"/>
                <a:satOff val="0"/>
                <a:lumOff val="0"/>
                <a:alphaOff val="0"/>
                <a:tint val="80000"/>
                <a:satMod val="107000"/>
                <a:lumMod val="103000"/>
              </a:schemeClr>
            </a:gs>
            <a:gs pos="100000">
              <a:schemeClr val="accent3">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smtClean="0"/>
            <a:t>Pleasure</a:t>
          </a:r>
          <a:endParaRPr lang="en-US" altLang="zh-CN" sz="1600" kern="1200" dirty="0"/>
        </a:p>
      </dsp:txBody>
      <dsp:txXfrm>
        <a:off x="188630" y="392362"/>
        <a:ext cx="901835" cy="901835"/>
      </dsp:txXfrm>
    </dsp:sp>
    <dsp:sp modelId="{81005754-9A0B-411E-B65C-9070674CB6D5}">
      <dsp:nvSpPr>
        <dsp:cNvPr id="0" name=""/>
        <dsp:cNvSpPr/>
      </dsp:nvSpPr>
      <dsp:spPr>
        <a:xfrm>
          <a:off x="1380803" y="473417"/>
          <a:ext cx="739724" cy="739724"/>
        </a:xfrm>
        <a:prstGeom prst="mathEqual">
          <a:avLst/>
        </a:prstGeom>
        <a:solidFill>
          <a:schemeClr val="bg1">
            <a:lumMod val="6500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altLang="zh-CN" sz="1300" kern="1200"/>
        </a:p>
      </dsp:txBody>
      <dsp:txXfrm>
        <a:off x="1478853" y="625800"/>
        <a:ext cx="543624" cy="434958"/>
      </dsp:txXfrm>
    </dsp:sp>
    <dsp:sp modelId="{517644BE-5B95-44BD-95A9-8E4634A1D3E6}">
      <dsp:nvSpPr>
        <dsp:cNvPr id="0" name=""/>
        <dsp:cNvSpPr/>
      </dsp:nvSpPr>
      <dsp:spPr>
        <a:xfrm>
          <a:off x="2224089" y="205586"/>
          <a:ext cx="1275387" cy="1275387"/>
        </a:xfrm>
        <a:prstGeom prst="ellipse">
          <a:avLst/>
        </a:prstGeom>
        <a:gradFill rotWithShape="0">
          <a:gsLst>
            <a:gs pos="0">
              <a:schemeClr val="accent3">
                <a:hueOff val="3108557"/>
                <a:satOff val="-45988"/>
                <a:lumOff val="8628"/>
                <a:alphaOff val="0"/>
                <a:tint val="80000"/>
                <a:satMod val="107000"/>
                <a:lumMod val="103000"/>
              </a:schemeClr>
            </a:gs>
            <a:gs pos="100000">
              <a:schemeClr val="accent3">
                <a:hueOff val="3108557"/>
                <a:satOff val="-45988"/>
                <a:lumOff val="8628"/>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smtClean="0"/>
            <a:t>Happiness</a:t>
          </a:r>
          <a:endParaRPr lang="en-US" altLang="zh-CN" sz="1600" kern="1200" dirty="0"/>
        </a:p>
      </dsp:txBody>
      <dsp:txXfrm>
        <a:off x="2410865" y="392362"/>
        <a:ext cx="901835" cy="9018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BECFB-A9B5-43F8-BA76-3BDFC7A8D027}">
      <dsp:nvSpPr>
        <dsp:cNvPr id="0" name=""/>
        <dsp:cNvSpPr/>
      </dsp:nvSpPr>
      <dsp:spPr>
        <a:xfrm>
          <a:off x="0" y="35647"/>
          <a:ext cx="7729728" cy="556920"/>
        </a:xfrm>
        <a:prstGeom prst="round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t>Pleasure from Movement</a:t>
          </a:r>
          <a:endParaRPr lang="en-US" altLang="zh-CN" sz="2400" kern="1200" dirty="0"/>
        </a:p>
      </dsp:txBody>
      <dsp:txXfrm>
        <a:off x="27187" y="62834"/>
        <a:ext cx="7675354" cy="502546"/>
      </dsp:txXfrm>
    </dsp:sp>
    <dsp:sp modelId="{B7B1C205-7AAA-416D-8DD0-5F680A085244}">
      <dsp:nvSpPr>
        <dsp:cNvPr id="0" name=""/>
        <dsp:cNvSpPr/>
      </dsp:nvSpPr>
      <dsp:spPr>
        <a:xfrm>
          <a:off x="0" y="592567"/>
          <a:ext cx="7729728"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altLang="zh-CN" sz="2200" kern="1200" dirty="0" smtClean="0"/>
            <a:t>Unstable pleasures that create for highs and lows. These pleasures are mixed with pains.</a:t>
          </a:r>
          <a:endParaRPr lang="en-US" altLang="zh-CN" sz="2200" kern="1200" dirty="0"/>
        </a:p>
        <a:p>
          <a:pPr marL="228600" lvl="1" indent="-228600" algn="l" defTabSz="977900">
            <a:lnSpc>
              <a:spcPct val="90000"/>
            </a:lnSpc>
            <a:spcBef>
              <a:spcPct val="0"/>
            </a:spcBef>
            <a:spcAft>
              <a:spcPct val="20000"/>
            </a:spcAft>
            <a:buChar char="••"/>
          </a:pPr>
          <a:r>
            <a:rPr lang="en-US" altLang="zh-CN" sz="2200" kern="1200" dirty="0" smtClean="0"/>
            <a:t>Example: pleasures of luxurious food and drink; sexual activity</a:t>
          </a:r>
          <a:endParaRPr lang="en-US" altLang="zh-CN" sz="2200" kern="1200" dirty="0"/>
        </a:p>
      </dsp:txBody>
      <dsp:txXfrm>
        <a:off x="0" y="592567"/>
        <a:ext cx="7729728" cy="1014300"/>
      </dsp:txXfrm>
    </dsp:sp>
    <dsp:sp modelId="{B953F694-12E1-4A6E-BE4B-7A1130DDFED8}">
      <dsp:nvSpPr>
        <dsp:cNvPr id="0" name=""/>
        <dsp:cNvSpPr/>
      </dsp:nvSpPr>
      <dsp:spPr>
        <a:xfrm>
          <a:off x="0" y="1606867"/>
          <a:ext cx="7729728" cy="556920"/>
        </a:xfrm>
        <a:prstGeom prst="roundRect">
          <a:avLst/>
        </a:prstGeom>
        <a:gradFill rotWithShape="0">
          <a:gsLst>
            <a:gs pos="0">
              <a:schemeClr val="accent3">
                <a:hueOff val="0"/>
                <a:satOff val="0"/>
                <a:lumOff val="0"/>
                <a:alphaOff val="0"/>
                <a:tint val="80000"/>
                <a:satMod val="107000"/>
                <a:lumMod val="103000"/>
              </a:schemeClr>
            </a:gs>
            <a:gs pos="100000">
              <a:schemeClr val="accent3">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t>Pleasure without Movement</a:t>
          </a:r>
          <a:endParaRPr lang="en-US" altLang="zh-CN" sz="2400" kern="1200" dirty="0"/>
        </a:p>
      </dsp:txBody>
      <dsp:txXfrm>
        <a:off x="27187" y="1634054"/>
        <a:ext cx="7675354" cy="502546"/>
      </dsp:txXfrm>
    </dsp:sp>
    <dsp:sp modelId="{D17055A2-D112-4984-A0B2-CE1326730551}">
      <dsp:nvSpPr>
        <dsp:cNvPr id="0" name=""/>
        <dsp:cNvSpPr/>
      </dsp:nvSpPr>
      <dsp:spPr>
        <a:xfrm>
          <a:off x="0" y="2163787"/>
          <a:ext cx="7729728"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41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altLang="zh-CN" sz="2200" kern="1200" dirty="0" smtClean="0"/>
            <a:t>Stable pleasure from the healthy state of being without physical or mental pains.</a:t>
          </a:r>
          <a:endParaRPr lang="en-US" altLang="zh-CN" sz="2200" kern="1200" dirty="0"/>
        </a:p>
        <a:p>
          <a:pPr marL="228600" lvl="1" indent="-228600" algn="l" defTabSz="977900">
            <a:lnSpc>
              <a:spcPct val="90000"/>
            </a:lnSpc>
            <a:spcBef>
              <a:spcPct val="0"/>
            </a:spcBef>
            <a:spcAft>
              <a:spcPct val="20000"/>
            </a:spcAft>
            <a:buChar char="••"/>
          </a:pPr>
          <a:r>
            <a:rPr lang="en-US" altLang="zh-CN" sz="2200" kern="1200" dirty="0" smtClean="0"/>
            <a:t>Example: pleasures of simple living and relaxation. </a:t>
          </a:r>
          <a:endParaRPr lang="en-US" altLang="zh-CN" sz="2200" kern="1200" dirty="0"/>
        </a:p>
      </dsp:txBody>
      <dsp:txXfrm>
        <a:off x="0" y="2163787"/>
        <a:ext cx="7729728" cy="1014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5ACF4-470B-41AF-9D19-D7B7D4697E63}">
      <dsp:nvSpPr>
        <dsp:cNvPr id="0" name=""/>
        <dsp:cNvSpPr/>
      </dsp:nvSpPr>
      <dsp:spPr>
        <a:xfrm>
          <a:off x="1744" y="1340037"/>
          <a:ext cx="2033221" cy="1016610"/>
        </a:xfrm>
        <a:prstGeom prst="roundRect">
          <a:avLst>
            <a:gd name="adj" fmla="val 10000"/>
          </a:avLst>
        </a:prstGeom>
        <a:gradFill rotWithShape="0">
          <a:gsLst>
            <a:gs pos="0">
              <a:schemeClr val="accent1">
                <a:hueOff val="0"/>
                <a:satOff val="0"/>
                <a:lumOff val="0"/>
                <a:alphaOff val="0"/>
                <a:tint val="80000"/>
                <a:satMod val="107000"/>
                <a:lumMod val="103000"/>
              </a:schemeClr>
            </a:gs>
            <a:gs pos="100000">
              <a:schemeClr val="accent1">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Desires</a:t>
          </a:r>
          <a:endParaRPr lang="en-US" altLang="zh-CN" sz="2900" kern="1200" dirty="0"/>
        </a:p>
      </dsp:txBody>
      <dsp:txXfrm>
        <a:off x="31519" y="1369812"/>
        <a:ext cx="1973671" cy="957060"/>
      </dsp:txXfrm>
    </dsp:sp>
    <dsp:sp modelId="{E1988F6A-91D4-4F4F-92C2-C71ECFD146B3}">
      <dsp:nvSpPr>
        <dsp:cNvPr id="0" name=""/>
        <dsp:cNvSpPr/>
      </dsp:nvSpPr>
      <dsp:spPr>
        <a:xfrm rot="19457599">
          <a:off x="1940825" y="1526668"/>
          <a:ext cx="1001567" cy="58798"/>
        </a:xfrm>
        <a:custGeom>
          <a:avLst/>
          <a:gdLst/>
          <a:ahLst/>
          <a:cxnLst/>
          <a:rect l="0" t="0" r="0" b="0"/>
          <a:pathLst>
            <a:path>
              <a:moveTo>
                <a:pt x="0" y="29399"/>
              </a:moveTo>
              <a:lnTo>
                <a:pt x="1001567" y="29399"/>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altLang="zh-CN" sz="500" kern="1200"/>
        </a:p>
      </dsp:txBody>
      <dsp:txXfrm>
        <a:off x="2416570" y="1531028"/>
        <a:ext cx="50078" cy="50078"/>
      </dsp:txXfrm>
    </dsp:sp>
    <dsp:sp modelId="{5D830582-0A3A-48F0-ACA6-6073F9DDC625}">
      <dsp:nvSpPr>
        <dsp:cNvPr id="0" name=""/>
        <dsp:cNvSpPr/>
      </dsp:nvSpPr>
      <dsp:spPr>
        <a:xfrm>
          <a:off x="2848253" y="755486"/>
          <a:ext cx="2033221" cy="1016610"/>
        </a:xfrm>
        <a:prstGeom prst="roundRect">
          <a:avLst>
            <a:gd name="adj" fmla="val 10000"/>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Natural</a:t>
          </a:r>
          <a:endParaRPr lang="en-US" altLang="zh-CN" sz="2900" kern="1200" dirty="0"/>
        </a:p>
      </dsp:txBody>
      <dsp:txXfrm>
        <a:off x="2878028" y="785261"/>
        <a:ext cx="1973671" cy="957060"/>
      </dsp:txXfrm>
    </dsp:sp>
    <dsp:sp modelId="{5A6FA051-F63D-42E0-8994-A1B86F35F09E}">
      <dsp:nvSpPr>
        <dsp:cNvPr id="0" name=""/>
        <dsp:cNvSpPr/>
      </dsp:nvSpPr>
      <dsp:spPr>
        <a:xfrm rot="19457599">
          <a:off x="4787334" y="942117"/>
          <a:ext cx="1001567" cy="58798"/>
        </a:xfrm>
        <a:custGeom>
          <a:avLst/>
          <a:gdLst/>
          <a:ahLst/>
          <a:cxnLst/>
          <a:rect l="0" t="0" r="0" b="0"/>
          <a:pathLst>
            <a:path>
              <a:moveTo>
                <a:pt x="0" y="29399"/>
              </a:moveTo>
              <a:lnTo>
                <a:pt x="1001567" y="29399"/>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altLang="zh-CN" sz="500" kern="1200"/>
        </a:p>
      </dsp:txBody>
      <dsp:txXfrm>
        <a:off x="5263079" y="946477"/>
        <a:ext cx="50078" cy="50078"/>
      </dsp:txXfrm>
    </dsp:sp>
    <dsp:sp modelId="{556A464D-7681-479D-B005-4762CE5AEA3A}">
      <dsp:nvSpPr>
        <dsp:cNvPr id="0" name=""/>
        <dsp:cNvSpPr/>
      </dsp:nvSpPr>
      <dsp:spPr>
        <a:xfrm>
          <a:off x="5694762" y="170935"/>
          <a:ext cx="2033221" cy="1016610"/>
        </a:xfrm>
        <a:prstGeom prst="roundRect">
          <a:avLst>
            <a:gd name="adj" fmla="val 10000"/>
          </a:avLst>
        </a:prstGeom>
        <a:gradFill rotWithShape="0">
          <a:gsLst>
            <a:gs pos="0">
              <a:schemeClr val="accent3">
                <a:hueOff val="0"/>
                <a:satOff val="0"/>
                <a:lumOff val="0"/>
                <a:alphaOff val="0"/>
                <a:tint val="80000"/>
                <a:satMod val="107000"/>
                <a:lumMod val="103000"/>
              </a:schemeClr>
            </a:gs>
            <a:gs pos="100000">
              <a:schemeClr val="accent3">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Necessary</a:t>
          </a:r>
          <a:endParaRPr lang="en-US" altLang="zh-CN" sz="2900" kern="1200" dirty="0"/>
        </a:p>
      </dsp:txBody>
      <dsp:txXfrm>
        <a:off x="5724537" y="200710"/>
        <a:ext cx="1973671" cy="957060"/>
      </dsp:txXfrm>
    </dsp:sp>
    <dsp:sp modelId="{9AA30E5F-BA37-4AE6-90A3-3F4B9EABA5CA}">
      <dsp:nvSpPr>
        <dsp:cNvPr id="0" name=""/>
        <dsp:cNvSpPr/>
      </dsp:nvSpPr>
      <dsp:spPr>
        <a:xfrm rot="2142401">
          <a:off x="4787334" y="1526668"/>
          <a:ext cx="1001567" cy="58798"/>
        </a:xfrm>
        <a:custGeom>
          <a:avLst/>
          <a:gdLst/>
          <a:ahLst/>
          <a:cxnLst/>
          <a:rect l="0" t="0" r="0" b="0"/>
          <a:pathLst>
            <a:path>
              <a:moveTo>
                <a:pt x="0" y="29399"/>
              </a:moveTo>
              <a:lnTo>
                <a:pt x="1001567" y="29399"/>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altLang="zh-CN" sz="500" kern="1200"/>
        </a:p>
      </dsp:txBody>
      <dsp:txXfrm>
        <a:off x="5263079" y="1531028"/>
        <a:ext cx="50078" cy="50078"/>
      </dsp:txXfrm>
    </dsp:sp>
    <dsp:sp modelId="{8CB2E64F-CD1D-4576-9BEE-AAD291F6C8F2}">
      <dsp:nvSpPr>
        <dsp:cNvPr id="0" name=""/>
        <dsp:cNvSpPr/>
      </dsp:nvSpPr>
      <dsp:spPr>
        <a:xfrm>
          <a:off x="5694762" y="1340037"/>
          <a:ext cx="2033221" cy="1016610"/>
        </a:xfrm>
        <a:prstGeom prst="roundRect">
          <a:avLst>
            <a:gd name="adj" fmla="val 10000"/>
          </a:avLst>
        </a:prstGeom>
        <a:gradFill rotWithShape="0">
          <a:gsLst>
            <a:gs pos="0">
              <a:schemeClr val="accent3">
                <a:hueOff val="0"/>
                <a:satOff val="0"/>
                <a:lumOff val="0"/>
                <a:alphaOff val="0"/>
                <a:tint val="80000"/>
                <a:satMod val="107000"/>
                <a:lumMod val="103000"/>
              </a:schemeClr>
            </a:gs>
            <a:gs pos="100000">
              <a:schemeClr val="accent3">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Unnecessary</a:t>
          </a:r>
          <a:endParaRPr lang="en-US" altLang="zh-CN" sz="2900" kern="1200" dirty="0"/>
        </a:p>
      </dsp:txBody>
      <dsp:txXfrm>
        <a:off x="5724537" y="1369812"/>
        <a:ext cx="1973671" cy="957060"/>
      </dsp:txXfrm>
    </dsp:sp>
    <dsp:sp modelId="{B4FB8758-09B6-4A61-AAEE-7F65D53C4000}">
      <dsp:nvSpPr>
        <dsp:cNvPr id="0" name=""/>
        <dsp:cNvSpPr/>
      </dsp:nvSpPr>
      <dsp:spPr>
        <a:xfrm rot="2142401">
          <a:off x="1940825" y="2111219"/>
          <a:ext cx="1001567" cy="58798"/>
        </a:xfrm>
        <a:custGeom>
          <a:avLst/>
          <a:gdLst/>
          <a:ahLst/>
          <a:cxnLst/>
          <a:rect l="0" t="0" r="0" b="0"/>
          <a:pathLst>
            <a:path>
              <a:moveTo>
                <a:pt x="0" y="29399"/>
              </a:moveTo>
              <a:lnTo>
                <a:pt x="1001567" y="29399"/>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altLang="zh-CN" sz="500" kern="1200"/>
        </a:p>
      </dsp:txBody>
      <dsp:txXfrm>
        <a:off x="2416570" y="2115579"/>
        <a:ext cx="50078" cy="50078"/>
      </dsp:txXfrm>
    </dsp:sp>
    <dsp:sp modelId="{54EA8F6D-EC6C-4C5C-B332-9C9F9A1B1E00}">
      <dsp:nvSpPr>
        <dsp:cNvPr id="0" name=""/>
        <dsp:cNvSpPr/>
      </dsp:nvSpPr>
      <dsp:spPr>
        <a:xfrm>
          <a:off x="2848253" y="1924588"/>
          <a:ext cx="2033221" cy="1016610"/>
        </a:xfrm>
        <a:prstGeom prst="roundRect">
          <a:avLst>
            <a:gd name="adj" fmla="val 10000"/>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Unnatural</a:t>
          </a:r>
          <a:endParaRPr lang="en-US" altLang="zh-CN" sz="2900" kern="1200" dirty="0"/>
        </a:p>
      </dsp:txBody>
      <dsp:txXfrm>
        <a:off x="2878028" y="1954363"/>
        <a:ext cx="1973671" cy="9570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50F7B-B0FF-4D17-ADCF-59D6A9C0BAC1}">
      <dsp:nvSpPr>
        <dsp:cNvPr id="0" name=""/>
        <dsp:cNvSpPr/>
      </dsp:nvSpPr>
      <dsp:spPr>
        <a:xfrm>
          <a:off x="1127786" y="137490"/>
          <a:ext cx="2681733" cy="83804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7634"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t>Zeno </a:t>
          </a:r>
        </a:p>
        <a:p>
          <a:pPr lvl="0" algn="l" defTabSz="1244600">
            <a:lnSpc>
              <a:spcPct val="90000"/>
            </a:lnSpc>
            <a:spcBef>
              <a:spcPct val="0"/>
            </a:spcBef>
            <a:spcAft>
              <a:spcPct val="35000"/>
            </a:spcAft>
          </a:pPr>
          <a:r>
            <a:rPr lang="en-US" altLang="zh-CN" sz="2000" kern="1200" dirty="0" smtClean="0"/>
            <a:t>(334-262 BCE)</a:t>
          </a:r>
          <a:endParaRPr lang="en-US" altLang="zh-CN" sz="2000" kern="1200" dirty="0"/>
        </a:p>
      </dsp:txBody>
      <dsp:txXfrm>
        <a:off x="1127786" y="137490"/>
        <a:ext cx="2681733" cy="838041"/>
      </dsp:txXfrm>
    </dsp:sp>
    <dsp:sp modelId="{E924A65D-B996-47B8-9021-7AFEFEFFF964}">
      <dsp:nvSpPr>
        <dsp:cNvPr id="0" name=""/>
        <dsp:cNvSpPr/>
      </dsp:nvSpPr>
      <dsp:spPr>
        <a:xfrm>
          <a:off x="1016048" y="16439"/>
          <a:ext cx="586629" cy="87994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C8150D-CEA6-499B-A083-761C9F4CA3FC}">
      <dsp:nvSpPr>
        <dsp:cNvPr id="0" name=""/>
        <dsp:cNvSpPr/>
      </dsp:nvSpPr>
      <dsp:spPr>
        <a:xfrm>
          <a:off x="4033342" y="137490"/>
          <a:ext cx="2681733" cy="83804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7634"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err="1" smtClean="0"/>
            <a:t>Chrysippus</a:t>
          </a:r>
          <a:r>
            <a:rPr lang="en-US" altLang="zh-CN" sz="2800" kern="1200" dirty="0" smtClean="0"/>
            <a:t> </a:t>
          </a:r>
        </a:p>
        <a:p>
          <a:pPr lvl="0" algn="l" defTabSz="1244600">
            <a:lnSpc>
              <a:spcPct val="90000"/>
            </a:lnSpc>
            <a:spcBef>
              <a:spcPct val="0"/>
            </a:spcBef>
            <a:spcAft>
              <a:spcPct val="35000"/>
            </a:spcAft>
          </a:pPr>
          <a:r>
            <a:rPr lang="en-US" altLang="zh-CN" sz="2000" kern="1200" dirty="0" smtClean="0"/>
            <a:t>(296-206 BCE)</a:t>
          </a:r>
          <a:endParaRPr lang="en-US" altLang="zh-CN" sz="2000" kern="1200" dirty="0"/>
        </a:p>
      </dsp:txBody>
      <dsp:txXfrm>
        <a:off x="4033342" y="137490"/>
        <a:ext cx="2681733" cy="838041"/>
      </dsp:txXfrm>
    </dsp:sp>
    <dsp:sp modelId="{1B1DB9E0-1692-4C1C-8C5A-4866E0DF90FD}">
      <dsp:nvSpPr>
        <dsp:cNvPr id="0" name=""/>
        <dsp:cNvSpPr/>
      </dsp:nvSpPr>
      <dsp:spPr>
        <a:xfrm>
          <a:off x="3921604" y="16439"/>
          <a:ext cx="586629" cy="879943"/>
        </a:xfrm>
        <a:prstGeom prst="rect">
          <a:avLst/>
        </a:prstGeom>
        <a:blipFill>
          <a:blip xmlns:r="http://schemas.openxmlformats.org/officeDocument/2006/relationships"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1E2065-6DBF-42FD-850E-00FB9D214981}">
      <dsp:nvSpPr>
        <dsp:cNvPr id="0" name=""/>
        <dsp:cNvSpPr/>
      </dsp:nvSpPr>
      <dsp:spPr>
        <a:xfrm>
          <a:off x="1127786" y="1192491"/>
          <a:ext cx="2681733" cy="83804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7634"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t>Seneca</a:t>
          </a:r>
          <a:endParaRPr lang="en-US" altLang="zh-CN" sz="2100" kern="1200" dirty="0" smtClean="0"/>
        </a:p>
        <a:p>
          <a:pPr lvl="0" algn="l" defTabSz="1244600">
            <a:lnSpc>
              <a:spcPct val="90000"/>
            </a:lnSpc>
            <a:spcBef>
              <a:spcPct val="0"/>
            </a:spcBef>
            <a:spcAft>
              <a:spcPct val="35000"/>
            </a:spcAft>
          </a:pPr>
          <a:r>
            <a:rPr lang="en-US" altLang="zh-CN" sz="2000" kern="1200" dirty="0" smtClean="0"/>
            <a:t>(4-65 CE)</a:t>
          </a:r>
          <a:endParaRPr lang="en-US" altLang="zh-CN" sz="2000" kern="1200" dirty="0"/>
        </a:p>
      </dsp:txBody>
      <dsp:txXfrm>
        <a:off x="1127786" y="1192491"/>
        <a:ext cx="2681733" cy="838041"/>
      </dsp:txXfrm>
    </dsp:sp>
    <dsp:sp modelId="{3EA74A45-9287-496F-A080-0B719D54E01E}">
      <dsp:nvSpPr>
        <dsp:cNvPr id="0" name=""/>
        <dsp:cNvSpPr/>
      </dsp:nvSpPr>
      <dsp:spPr>
        <a:xfrm>
          <a:off x="1016048" y="1071441"/>
          <a:ext cx="586629" cy="87994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75000" r="-7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4E2FC3-F704-4ABD-958F-2167C5BA5252}">
      <dsp:nvSpPr>
        <dsp:cNvPr id="0" name=""/>
        <dsp:cNvSpPr/>
      </dsp:nvSpPr>
      <dsp:spPr>
        <a:xfrm>
          <a:off x="4033342" y="1192491"/>
          <a:ext cx="2681733" cy="83804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7634" tIns="106680" rIns="106680" bIns="106680" numCol="1" spcCol="1270" anchor="ctr" anchorCtr="0">
          <a:noAutofit/>
        </a:bodyPr>
        <a:lstStyle/>
        <a:p>
          <a:pPr lvl="0" algn="l" defTabSz="1244600">
            <a:lnSpc>
              <a:spcPct val="90000"/>
            </a:lnSpc>
            <a:spcBef>
              <a:spcPct val="0"/>
            </a:spcBef>
            <a:spcAft>
              <a:spcPct val="35000"/>
            </a:spcAft>
          </a:pPr>
          <a:r>
            <a:rPr lang="en-US" altLang="zh-CN" sz="2800" kern="1200" dirty="0" smtClean="0"/>
            <a:t>Epictetus</a:t>
          </a:r>
          <a:r>
            <a:rPr lang="en-US" altLang="zh-CN" sz="2100" kern="1200" dirty="0" smtClean="0"/>
            <a:t> </a:t>
          </a:r>
        </a:p>
        <a:p>
          <a:pPr lvl="0" algn="l" defTabSz="1244600">
            <a:lnSpc>
              <a:spcPct val="90000"/>
            </a:lnSpc>
            <a:spcBef>
              <a:spcPct val="0"/>
            </a:spcBef>
            <a:spcAft>
              <a:spcPct val="35000"/>
            </a:spcAft>
          </a:pPr>
          <a:r>
            <a:rPr lang="en-US" altLang="zh-CN" sz="2000" kern="1200" dirty="0" smtClean="0"/>
            <a:t>(55-135 CE)</a:t>
          </a:r>
          <a:endParaRPr lang="en-US" altLang="zh-CN" sz="2000" kern="1200" dirty="0"/>
        </a:p>
      </dsp:txBody>
      <dsp:txXfrm>
        <a:off x="4033342" y="1192491"/>
        <a:ext cx="2681733" cy="838041"/>
      </dsp:txXfrm>
    </dsp:sp>
    <dsp:sp modelId="{FEB1806C-31B2-48A7-8442-8C9E0927820C}">
      <dsp:nvSpPr>
        <dsp:cNvPr id="0" name=""/>
        <dsp:cNvSpPr/>
      </dsp:nvSpPr>
      <dsp:spPr>
        <a:xfrm>
          <a:off x="3921604" y="1071441"/>
          <a:ext cx="586629" cy="87994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F9F39F-D533-40E7-8656-EE00318C7661}">
      <dsp:nvSpPr>
        <dsp:cNvPr id="0" name=""/>
        <dsp:cNvSpPr/>
      </dsp:nvSpPr>
      <dsp:spPr>
        <a:xfrm>
          <a:off x="2580564" y="2247493"/>
          <a:ext cx="2681733" cy="83804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7634"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t>Marcus Aurelius</a:t>
          </a:r>
        </a:p>
        <a:p>
          <a:pPr lvl="0" algn="l" defTabSz="1066800">
            <a:lnSpc>
              <a:spcPct val="90000"/>
            </a:lnSpc>
            <a:spcBef>
              <a:spcPct val="0"/>
            </a:spcBef>
            <a:spcAft>
              <a:spcPct val="35000"/>
            </a:spcAft>
          </a:pPr>
          <a:r>
            <a:rPr lang="en-US" altLang="zh-CN" sz="2000" kern="1200" dirty="0" smtClean="0"/>
            <a:t>(121-180 CE)</a:t>
          </a:r>
          <a:endParaRPr lang="en-US" altLang="zh-CN" sz="2000" kern="1200" dirty="0"/>
        </a:p>
      </dsp:txBody>
      <dsp:txXfrm>
        <a:off x="2580564" y="2247493"/>
        <a:ext cx="2681733" cy="838041"/>
      </dsp:txXfrm>
    </dsp:sp>
    <dsp:sp modelId="{788BCDE3-EE20-4695-86F2-716BB64EB0FF}">
      <dsp:nvSpPr>
        <dsp:cNvPr id="0" name=""/>
        <dsp:cNvSpPr/>
      </dsp:nvSpPr>
      <dsp:spPr>
        <a:xfrm>
          <a:off x="2468826" y="2126442"/>
          <a:ext cx="586629" cy="87994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70B1D-A63E-4060-AE56-CCD56AB7BD56}">
      <dsp:nvSpPr>
        <dsp:cNvPr id="0" name=""/>
        <dsp:cNvSpPr/>
      </dsp:nvSpPr>
      <dsp:spPr>
        <a:xfrm>
          <a:off x="584199" y="0"/>
          <a:ext cx="3101975" cy="3101975"/>
        </a:xfrm>
        <a:prstGeom prst="ellips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altLang="zh-CN" sz="1100" kern="1200" dirty="0" smtClean="0"/>
            <a:t>Rational</a:t>
          </a:r>
        </a:p>
        <a:p>
          <a:pPr lvl="0" algn="ctr" defTabSz="488950">
            <a:lnSpc>
              <a:spcPct val="90000"/>
            </a:lnSpc>
            <a:spcBef>
              <a:spcPct val="0"/>
            </a:spcBef>
            <a:spcAft>
              <a:spcPct val="35000"/>
            </a:spcAft>
          </a:pPr>
          <a:r>
            <a:rPr lang="en-US" altLang="zh-CN" sz="1100" kern="1200" dirty="0" smtClean="0"/>
            <a:t>World-Soul</a:t>
          </a:r>
          <a:endParaRPr lang="en-US" altLang="zh-CN" sz="1100" kern="1200" dirty="0"/>
        </a:p>
      </dsp:txBody>
      <dsp:txXfrm>
        <a:off x="1320919" y="232648"/>
        <a:ext cx="1628536" cy="527335"/>
      </dsp:txXfrm>
    </dsp:sp>
    <dsp:sp modelId="{4B74553B-61A6-44D9-A62C-B69313DBB579}">
      <dsp:nvSpPr>
        <dsp:cNvPr id="0" name=""/>
        <dsp:cNvSpPr/>
      </dsp:nvSpPr>
      <dsp:spPr>
        <a:xfrm>
          <a:off x="1566863" y="1370409"/>
          <a:ext cx="1136648" cy="1136648"/>
        </a:xfrm>
        <a:prstGeom prst="ellipse">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altLang="zh-CN" sz="1100" kern="1200" dirty="0" smtClean="0"/>
            <a:t>Human Reason</a:t>
          </a:r>
          <a:endParaRPr lang="en-US" altLang="zh-CN" sz="1100" kern="1200" dirty="0"/>
        </a:p>
      </dsp:txBody>
      <dsp:txXfrm>
        <a:off x="1733321" y="1654572"/>
        <a:ext cx="803732" cy="5683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1FD5-AAD5-4F7F-B4DC-95B70202F2C5}" type="datetimeFigureOut">
              <a:rPr lang="zh-CN" altLang="en-US" smtClean="0"/>
              <a:t>2018/9/26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18ACB-5F64-4FE0-AEF2-50E65ACBD6F8}" type="slidenum">
              <a:rPr lang="zh-CN" altLang="en-US" smtClean="0"/>
              <a:t>‹#›</a:t>
            </a:fld>
            <a:endParaRPr lang="zh-CN" altLang="en-US"/>
          </a:p>
        </p:txBody>
      </p:sp>
    </p:spTree>
    <p:extLst>
      <p:ext uri="{BB962C8B-B14F-4D97-AF65-F5344CB8AC3E}">
        <p14:creationId xmlns:p14="http://schemas.microsoft.com/office/powerpoint/2010/main" val="32530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9/26/2018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469781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9/26/2018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767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9/26/2018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51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9/26/2018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591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9/26/2018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811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9/26/2018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486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9/26/2018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ltLang="zh-CN" smtClean="0"/>
              <a:t>Click to edit Master title style</a:t>
            </a:r>
            <a:endParaRPr lang="en-US" dirty="0"/>
          </a:p>
        </p:txBody>
      </p:sp>
    </p:spTree>
    <p:extLst>
      <p:ext uri="{BB962C8B-B14F-4D97-AF65-F5344CB8AC3E}">
        <p14:creationId xmlns:p14="http://schemas.microsoft.com/office/powerpoint/2010/main" val="3750485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9/26/2018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4335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9/26/2018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8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9/26/2018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7730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9/26/2018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9457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9/26/2018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32645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gif"/><Relationship Id="rId7" Type="http://schemas.openxmlformats.org/officeDocument/2006/relationships/diagramColors" Target="../diagrams/colors5.xml"/><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g"/><Relationship Id="rId7" Type="http://schemas.openxmlformats.org/officeDocument/2006/relationships/diagramColors" Target="../diagrams/colors2.xml"/><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philosophy</a:t>
            </a:r>
            <a:br>
              <a:rPr lang="en-US" dirty="0" smtClean="0"/>
            </a:br>
            <a:r>
              <a:rPr lang="en-US" dirty="0" smtClean="0"/>
              <a:t>Lecture </a:t>
            </a:r>
            <a:r>
              <a:rPr lang="en-US" altLang="zh-CN" dirty="0" smtClean="0"/>
              <a:t>4</a:t>
            </a:r>
            <a:endParaRPr lang="en-US" dirty="0"/>
          </a:p>
        </p:txBody>
      </p:sp>
      <p:sp>
        <p:nvSpPr>
          <p:cNvPr id="3" name="Subtitle 2"/>
          <p:cNvSpPr>
            <a:spLocks noGrp="1"/>
          </p:cNvSpPr>
          <p:nvPr>
            <p:ph type="subTitle" idx="1"/>
          </p:nvPr>
        </p:nvSpPr>
        <p:spPr>
          <a:xfrm>
            <a:off x="2695194" y="4352544"/>
            <a:ext cx="6801612" cy="1913174"/>
          </a:xfrm>
        </p:spPr>
        <p:txBody>
          <a:bodyPr>
            <a:normAutofit fontScale="92500" lnSpcReduction="10000"/>
          </a:bodyPr>
          <a:lstStyle/>
          <a:p>
            <a:r>
              <a:rPr lang="en-US" dirty="0" smtClean="0"/>
              <a:t>PHI1101</a:t>
            </a:r>
          </a:p>
          <a:p>
            <a:r>
              <a:rPr lang="en-US" dirty="0" smtClean="0"/>
              <a:t>Dr. Lucas Scripter</a:t>
            </a:r>
          </a:p>
          <a:p>
            <a:r>
              <a:rPr lang="en-US" dirty="0" smtClean="0"/>
              <a:t>Lecturer in General Education</a:t>
            </a:r>
          </a:p>
          <a:p>
            <a:r>
              <a:rPr lang="en-US" dirty="0" smtClean="0"/>
              <a:t>School of Humanities and Social Sciences</a:t>
            </a:r>
          </a:p>
          <a:p>
            <a:r>
              <a:rPr lang="en-US" dirty="0" smtClean="0"/>
              <a:t>Chinese University of Hong Kong, Shenzhen</a:t>
            </a:r>
            <a:endParaRPr lang="en-US" dirty="0"/>
          </a:p>
        </p:txBody>
      </p:sp>
    </p:spTree>
    <p:extLst>
      <p:ext uri="{BB962C8B-B14F-4D97-AF65-F5344CB8AC3E}">
        <p14:creationId xmlns:p14="http://schemas.microsoft.com/office/powerpoint/2010/main" val="321911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epicureans</a:t>
            </a:r>
            <a:endParaRPr lang="zh-CN" altLang="en-US" dirty="0"/>
          </a:p>
        </p:txBody>
      </p:sp>
      <p:sp>
        <p:nvSpPr>
          <p:cNvPr id="4" name="Content Placeholder 3"/>
          <p:cNvSpPr>
            <a:spLocks noGrp="1"/>
          </p:cNvSpPr>
          <p:nvPr>
            <p:ph sz="half" idx="1"/>
          </p:nvPr>
        </p:nvSpPr>
        <p:spPr>
          <a:xfrm>
            <a:off x="2231136" y="2638044"/>
            <a:ext cx="4004570" cy="3101982"/>
          </a:xfrm>
        </p:spPr>
        <p:txBody>
          <a:bodyPr/>
          <a:lstStyle/>
          <a:p>
            <a:r>
              <a:rPr lang="en-US" altLang="zh-CN" dirty="0" smtClean="0"/>
              <a:t>Epicurean philosophers offered a </a:t>
            </a:r>
            <a:r>
              <a:rPr lang="en-US" altLang="zh-CN" i="1" dirty="0" smtClean="0"/>
              <a:t>hedonistic</a:t>
            </a:r>
            <a:r>
              <a:rPr lang="en-US" altLang="zh-CN" dirty="0" smtClean="0"/>
              <a:t> moral philosophy combined with an </a:t>
            </a:r>
            <a:r>
              <a:rPr lang="en-US" altLang="zh-CN" i="1" dirty="0" smtClean="0"/>
              <a:t>atomistic</a:t>
            </a:r>
            <a:r>
              <a:rPr lang="en-US" altLang="zh-CN" dirty="0" smtClean="0"/>
              <a:t> metaphysics.</a:t>
            </a:r>
            <a:endParaRPr lang="zh-CN" altLang="en-US" dirty="0"/>
          </a:p>
        </p:txBody>
      </p:sp>
      <p:pic>
        <p:nvPicPr>
          <p:cNvPr id="7" name="Content Placeholder 4" descr="Epicureanism - Simple English Wikipedia, the free encyclo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440" y="2395732"/>
            <a:ext cx="1233424" cy="2091214"/>
          </a:xfrm>
          <a:prstGeom prst="rect">
            <a:avLst/>
          </a:prstGeom>
        </p:spPr>
      </p:pic>
      <p:sp>
        <p:nvSpPr>
          <p:cNvPr id="8" name="TextBox 7"/>
          <p:cNvSpPr txBox="1"/>
          <p:nvPr/>
        </p:nvSpPr>
        <p:spPr>
          <a:xfrm>
            <a:off x="8391948" y="4486946"/>
            <a:ext cx="2182008" cy="338554"/>
          </a:xfrm>
          <a:prstGeom prst="rect">
            <a:avLst/>
          </a:prstGeom>
          <a:noFill/>
        </p:spPr>
        <p:txBody>
          <a:bodyPr wrap="none" rtlCol="0">
            <a:spAutoFit/>
          </a:bodyPr>
          <a:lstStyle/>
          <a:p>
            <a:r>
              <a:rPr lang="en-US" altLang="zh-CN" sz="1600" dirty="0" smtClean="0"/>
              <a:t>Epicurus (341-270 BCE)</a:t>
            </a:r>
            <a:endParaRPr lang="zh-CN" altLang="en-US" sz="1600" dirty="0"/>
          </a:p>
        </p:txBody>
      </p:sp>
      <p:pic>
        <p:nvPicPr>
          <p:cNvPr id="9" name="Content Placeholder 4" descr="Unit 2: Gender and Sexuality in Ancient Medicine - CLAS 3239 | Ancient Medicine: The ..."/>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35706" y="3692734"/>
            <a:ext cx="1988496" cy="1926978"/>
          </a:xfrm>
        </p:spPr>
      </p:pic>
      <p:sp>
        <p:nvSpPr>
          <p:cNvPr id="10" name="TextBox 9"/>
          <p:cNvSpPr txBox="1"/>
          <p:nvPr/>
        </p:nvSpPr>
        <p:spPr>
          <a:xfrm>
            <a:off x="6095572" y="5619712"/>
            <a:ext cx="2268763" cy="369332"/>
          </a:xfrm>
          <a:prstGeom prst="rect">
            <a:avLst/>
          </a:prstGeom>
          <a:noFill/>
        </p:spPr>
        <p:txBody>
          <a:bodyPr wrap="none" rtlCol="0">
            <a:spAutoFit/>
          </a:bodyPr>
          <a:lstStyle/>
          <a:p>
            <a:r>
              <a:rPr lang="en-US" altLang="zh-CN" dirty="0" smtClean="0"/>
              <a:t>Lucretius (99-55 BCE)</a:t>
            </a:r>
            <a:endParaRPr lang="zh-CN" altLang="en-US" dirty="0"/>
          </a:p>
        </p:txBody>
      </p:sp>
      <p:graphicFrame>
        <p:nvGraphicFramePr>
          <p:cNvPr id="11" name="Content Placeholder 3"/>
          <p:cNvGraphicFramePr>
            <a:graphicFrameLocks noGrp="1"/>
          </p:cNvGraphicFramePr>
          <p:nvPr>
            <p:ph sz="half" idx="1"/>
            <p:extLst>
              <p:ext uri="{D42A27DB-BD31-4B8C-83A1-F6EECF244321}">
                <p14:modId xmlns:p14="http://schemas.microsoft.com/office/powerpoint/2010/main" val="420706980"/>
              </p:ext>
            </p:extLst>
          </p:nvPr>
        </p:nvGraphicFramePr>
        <p:xfrm>
          <a:off x="2566628" y="3643666"/>
          <a:ext cx="3501332" cy="1686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140958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Two kinds of Pleasure</a:t>
            </a:r>
            <a:endParaRPr lang="zh-CN" alt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745530927"/>
              </p:ext>
            </p:extLst>
          </p:nvPr>
        </p:nvGraphicFramePr>
        <p:xfrm>
          <a:off x="2231137" y="2638425"/>
          <a:ext cx="7729728" cy="3213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5065846" y="6224658"/>
            <a:ext cx="2060308" cy="307777"/>
          </a:xfrm>
          <a:prstGeom prst="rect">
            <a:avLst/>
          </a:prstGeom>
          <a:noFill/>
        </p:spPr>
        <p:txBody>
          <a:bodyPr wrap="none" rtlCol="0">
            <a:spAutoFit/>
          </a:bodyPr>
          <a:lstStyle/>
          <a:p>
            <a:r>
              <a:rPr lang="en-US" altLang="zh-CN" sz="1400" dirty="0" smtClean="0"/>
              <a:t>(see Cooper, pp. 229-246)</a:t>
            </a:r>
            <a:endParaRPr lang="zh-CN" altLang="en-US" sz="1400" dirty="0"/>
          </a:p>
        </p:txBody>
      </p:sp>
    </p:spTree>
    <p:extLst>
      <p:ext uri="{BB962C8B-B14F-4D97-AF65-F5344CB8AC3E}">
        <p14:creationId xmlns:p14="http://schemas.microsoft.com/office/powerpoint/2010/main" val="63902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 theory of desires</a:t>
            </a:r>
            <a:endParaRPr lang="zh-CN" alt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4097407950"/>
              </p:ext>
            </p:extLst>
          </p:nvPr>
        </p:nvGraphicFramePr>
        <p:xfrm>
          <a:off x="2231137" y="2638425"/>
          <a:ext cx="7729728" cy="3112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436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Atomistic view of nature</a:t>
            </a:r>
            <a:endParaRPr lang="zh-CN" altLang="en-US" dirty="0"/>
          </a:p>
        </p:txBody>
      </p:sp>
      <p:sp>
        <p:nvSpPr>
          <p:cNvPr id="3" name="Content Placeholder 2"/>
          <p:cNvSpPr>
            <a:spLocks noGrp="1"/>
          </p:cNvSpPr>
          <p:nvPr>
            <p:ph sz="half" idx="1"/>
          </p:nvPr>
        </p:nvSpPr>
        <p:spPr>
          <a:xfrm>
            <a:off x="2231136" y="2638044"/>
            <a:ext cx="4901184" cy="3101982"/>
          </a:xfrm>
        </p:spPr>
        <p:txBody>
          <a:bodyPr>
            <a:normAutofit/>
          </a:bodyPr>
          <a:lstStyle/>
          <a:p>
            <a:r>
              <a:rPr lang="en-US" altLang="zh-CN" dirty="0" smtClean="0"/>
              <a:t>The Epicureans offer an atomistic view of natural for the sake of achieving tranquility.</a:t>
            </a:r>
          </a:p>
          <a:p>
            <a:r>
              <a:rPr lang="en-US" altLang="zh-CN" dirty="0" smtClean="0"/>
              <a:t>Epicurean metaphysics: all things are composed of irreducible atoms in a void. Bodies are the result of collisions between atoms. These compose not only our bodies but whole worlds. The Epicureans believed in an infinite number of worlds.</a:t>
            </a:r>
          </a:p>
          <a:p>
            <a:r>
              <a:rPr lang="en-US" altLang="zh-CN" dirty="0" smtClean="0"/>
              <a:t>The human body has soul (fine particles) dispersed within it.</a:t>
            </a:r>
            <a:endParaRPr lang="zh-CN" altLang="en-US" dirty="0"/>
          </a:p>
        </p:txBody>
      </p:sp>
      <p:pic>
        <p:nvPicPr>
          <p:cNvPr id="5" name="Content Placeholder 4" descr="Boldly explore! | Kerry’s lof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04853" y="3019047"/>
            <a:ext cx="2784113" cy="2339975"/>
          </a:xfrm>
        </p:spPr>
      </p:pic>
    </p:spTree>
    <p:extLst>
      <p:ext uri="{BB962C8B-B14F-4D97-AF65-F5344CB8AC3E}">
        <p14:creationId xmlns:p14="http://schemas.microsoft.com/office/powerpoint/2010/main" val="3624606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Overcoming </a:t>
            </a:r>
            <a:br>
              <a:rPr lang="en-US" altLang="zh-CN" dirty="0" smtClean="0"/>
            </a:br>
            <a:r>
              <a:rPr lang="en-US" altLang="zh-CN" dirty="0" smtClean="0"/>
              <a:t>two sources of fear</a:t>
            </a:r>
            <a:endParaRPr lang="zh-CN" altLang="en-US" dirty="0"/>
          </a:p>
        </p:txBody>
      </p:sp>
      <p:pic>
        <p:nvPicPr>
          <p:cNvPr id="6" name="Content Placeholder 5" descr="File:&lt;strong&gt;Death&lt;/strong&gt; and the miser. Oil &lt;strong&gt;painting&lt;/strong&gt; by Frans II van Francken. Wellcome V0017591.jpg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44227" y="2638425"/>
            <a:ext cx="2259697" cy="3101975"/>
          </a:xfrm>
        </p:spPr>
      </p:pic>
      <p:pic>
        <p:nvPicPr>
          <p:cNvPr id="8" name="Content Placeholder 7" descr="File:Thetis and &lt;strong&gt;Zeus&lt;/strong&gt; by A.Losenko.jpg"/>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588013" y="2638425"/>
            <a:ext cx="2258237" cy="3101975"/>
          </a:xfrm>
        </p:spPr>
      </p:pic>
      <p:sp>
        <p:nvSpPr>
          <p:cNvPr id="9" name="TextBox 8"/>
          <p:cNvSpPr txBox="1"/>
          <p:nvPr/>
        </p:nvSpPr>
        <p:spPr>
          <a:xfrm>
            <a:off x="3196315" y="5856081"/>
            <a:ext cx="1041632" cy="369332"/>
          </a:xfrm>
          <a:prstGeom prst="rect">
            <a:avLst/>
          </a:prstGeom>
          <a:noFill/>
        </p:spPr>
        <p:txBody>
          <a:bodyPr wrap="none" rtlCol="0">
            <a:spAutoFit/>
          </a:bodyPr>
          <a:lstStyle/>
          <a:p>
            <a:r>
              <a:rPr lang="en-US" altLang="zh-CN" dirty="0" smtClean="0"/>
              <a:t>The gods</a:t>
            </a:r>
            <a:endParaRPr lang="zh-CN" altLang="en-US" dirty="0"/>
          </a:p>
        </p:txBody>
      </p:sp>
      <p:sp>
        <p:nvSpPr>
          <p:cNvPr id="10" name="TextBox 9"/>
          <p:cNvSpPr txBox="1"/>
          <p:nvPr/>
        </p:nvSpPr>
        <p:spPr>
          <a:xfrm>
            <a:off x="8094804" y="5856081"/>
            <a:ext cx="758541" cy="369332"/>
          </a:xfrm>
          <a:prstGeom prst="rect">
            <a:avLst/>
          </a:prstGeom>
          <a:noFill/>
        </p:spPr>
        <p:txBody>
          <a:bodyPr wrap="none" rtlCol="0">
            <a:spAutoFit/>
          </a:bodyPr>
          <a:lstStyle/>
          <a:p>
            <a:r>
              <a:rPr lang="en-US" altLang="zh-CN" dirty="0" smtClean="0"/>
              <a:t>Death</a:t>
            </a:r>
            <a:endParaRPr lang="zh-CN" altLang="en-US" dirty="0"/>
          </a:p>
        </p:txBody>
      </p:sp>
    </p:spTree>
    <p:extLst>
      <p:ext uri="{BB962C8B-B14F-4D97-AF65-F5344CB8AC3E}">
        <p14:creationId xmlns:p14="http://schemas.microsoft.com/office/powerpoint/2010/main" val="190441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stoicism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1601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major stoic philosophers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6651611"/>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336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Two Challenges</a:t>
            </a:r>
            <a:endParaRPr lang="zh-CN" altLang="en-US" dirty="0"/>
          </a:p>
        </p:txBody>
      </p:sp>
      <p:sp>
        <p:nvSpPr>
          <p:cNvPr id="5" name="Content Placeholder 4"/>
          <p:cNvSpPr>
            <a:spLocks noGrp="1"/>
          </p:cNvSpPr>
          <p:nvPr>
            <p:ph idx="1"/>
          </p:nvPr>
        </p:nvSpPr>
        <p:spPr>
          <a:xfrm>
            <a:off x="2231136" y="2638044"/>
            <a:ext cx="5134864" cy="3101983"/>
          </a:xfrm>
        </p:spPr>
        <p:txBody>
          <a:bodyPr/>
          <a:lstStyle/>
          <a:p>
            <a:r>
              <a:rPr lang="en-US" altLang="zh-CN" dirty="0" smtClean="0"/>
              <a:t>According to John Cooper (2012, pp. 147-150), there are two challenges in discussing the Stoics in comparison with other major ancient philosophers.</a:t>
            </a:r>
          </a:p>
          <a:p>
            <a:pPr marL="571500" lvl="1" indent="-342900">
              <a:buFont typeface="+mj-lt"/>
              <a:buAutoNum type="arabicPeriod"/>
            </a:pPr>
            <a:r>
              <a:rPr lang="en-US" altLang="zh-CN" dirty="0" smtClean="0"/>
              <a:t>It is a long tradition</a:t>
            </a:r>
            <a:r>
              <a:rPr lang="en-US" altLang="zh-CN" dirty="0"/>
              <a:t> </a:t>
            </a:r>
            <a:r>
              <a:rPr lang="en-US" altLang="zh-CN" dirty="0" smtClean="0"/>
              <a:t>rather than just a single major philosopher.</a:t>
            </a:r>
          </a:p>
          <a:p>
            <a:pPr marL="571500" lvl="1" indent="-342900">
              <a:buFont typeface="+mj-lt"/>
              <a:buAutoNum type="arabicPeriod"/>
            </a:pPr>
            <a:r>
              <a:rPr lang="en-US" altLang="zh-CN" dirty="0" smtClean="0"/>
              <a:t>We have little textual material from the earliest stoic philosophers. Our knowledge of Zeno and </a:t>
            </a:r>
            <a:r>
              <a:rPr lang="en-US" altLang="zh-CN" dirty="0" err="1" smtClean="0"/>
              <a:t>Chrysippus</a:t>
            </a:r>
            <a:r>
              <a:rPr lang="en-US" altLang="zh-CN" dirty="0" smtClean="0"/>
              <a:t> comes from summaries or quotations in other ancient sources, including those philosophers seeking to refute stoicism.</a:t>
            </a:r>
            <a:endParaRPr lang="zh-CN" altLang="en-US" dirty="0"/>
          </a:p>
        </p:txBody>
      </p:sp>
      <p:pic>
        <p:nvPicPr>
          <p:cNvPr id="6" name="Picture 5" descr="The Burning of the &lt;strong&gt;Library&lt;/strong&gt; of &lt;strong&gt;Alexandria&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2500" y="3241357"/>
            <a:ext cx="3185612" cy="1787843"/>
          </a:xfrm>
          <a:prstGeom prst="rect">
            <a:avLst/>
          </a:prstGeom>
        </p:spPr>
      </p:pic>
    </p:spTree>
    <p:extLst>
      <p:ext uri="{BB962C8B-B14F-4D97-AF65-F5344CB8AC3E}">
        <p14:creationId xmlns:p14="http://schemas.microsoft.com/office/powerpoint/2010/main" val="3110915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Stoic cosmology</a:t>
            </a:r>
            <a:endParaRPr lang="zh-CN" altLang="en-US" dirty="0"/>
          </a:p>
        </p:txBody>
      </p:sp>
      <p:pic>
        <p:nvPicPr>
          <p:cNvPr id="5" name="Picture Placeholder 4" descr="Photomanipulation: Football Flamer by xXLOLDAXx on DeviantArt"/>
          <p:cNvPicPr>
            <a:picLocks noGrp="1" noChangeAspect="1"/>
          </p:cNvPicPr>
          <p:nvPr>
            <p:ph type="pic" idx="1"/>
          </p:nvPr>
        </p:nvPicPr>
        <p:blipFill>
          <a:blip r:embed="rId2">
            <a:extLst>
              <a:ext uri="{28A0092B-C50C-407E-A947-70E740481C1C}">
                <a14:useLocalDpi xmlns:a14="http://schemas.microsoft.com/office/drawing/2010/main" val="0"/>
              </a:ext>
            </a:extLst>
          </a:blip>
          <a:srcRect t="12194" b="12194"/>
          <a:stretch>
            <a:fillRect/>
          </a:stretch>
        </p:blipFill>
        <p:spPr/>
      </p:pic>
      <p:sp>
        <p:nvSpPr>
          <p:cNvPr id="4" name="Text Placeholder 3"/>
          <p:cNvSpPr>
            <a:spLocks noGrp="1"/>
          </p:cNvSpPr>
          <p:nvPr>
            <p:ph type="body" sz="half" idx="2"/>
          </p:nvPr>
        </p:nvSpPr>
        <p:spPr/>
        <p:txBody>
          <a:bodyPr/>
          <a:lstStyle/>
          <a:p>
            <a:endParaRPr lang="zh-CN" altLang="en-US"/>
          </a:p>
        </p:txBody>
      </p:sp>
    </p:spTree>
    <p:extLst>
      <p:ext uri="{BB962C8B-B14F-4D97-AF65-F5344CB8AC3E}">
        <p14:creationId xmlns:p14="http://schemas.microsoft.com/office/powerpoint/2010/main" val="33033166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Stoic pantheism 1: </a:t>
            </a:r>
            <a:br>
              <a:rPr lang="en-US" altLang="zh-CN" dirty="0" smtClean="0"/>
            </a:br>
            <a:r>
              <a:rPr lang="en-US" altLang="zh-CN" dirty="0" smtClean="0"/>
              <a:t>god as generating &amp; destroying fire</a:t>
            </a:r>
            <a:endParaRPr lang="zh-CN" altLang="en-US" dirty="0"/>
          </a:p>
        </p:txBody>
      </p:sp>
      <p:sp>
        <p:nvSpPr>
          <p:cNvPr id="3" name="Content Placeholder 2"/>
          <p:cNvSpPr>
            <a:spLocks noGrp="1"/>
          </p:cNvSpPr>
          <p:nvPr>
            <p:ph sz="half" idx="1"/>
          </p:nvPr>
        </p:nvSpPr>
        <p:spPr>
          <a:xfrm>
            <a:off x="1581912" y="2638044"/>
            <a:ext cx="5072888" cy="3101982"/>
          </a:xfrm>
        </p:spPr>
        <p:txBody>
          <a:bodyPr>
            <a:normAutofit lnSpcReduction="10000"/>
          </a:bodyPr>
          <a:lstStyle/>
          <a:p>
            <a:r>
              <a:rPr lang="en-US" altLang="zh-CN" dirty="0" smtClean="0"/>
              <a:t>The Stoics held the universe to be god understood as a fire that both creates and destroys the world in endless cycles.</a:t>
            </a:r>
          </a:p>
          <a:p>
            <a:pPr lvl="1"/>
            <a:r>
              <a:rPr lang="en-US" altLang="zh-CN" dirty="0" smtClean="0"/>
              <a:t>“(</a:t>
            </a:r>
            <a:r>
              <a:rPr lang="en-US" altLang="zh-CN" dirty="0"/>
              <a:t>1) The stoics made god out to be intelligent, a designing fire which methodically proceeds towards creation of the world, and encompasses all the seminal principles according to which everything comes about according to fate, (2) and a breath pervading the whole world, which takes on different names owing to the alternations of the matter through which it passes</a:t>
            </a:r>
            <a:r>
              <a:rPr lang="en-US" altLang="zh-CN" dirty="0" smtClean="0"/>
              <a:t>.” (</a:t>
            </a:r>
            <a:r>
              <a:rPr lang="en-US" altLang="zh-CN" dirty="0"/>
              <a:t>Aetius 1.4.33 in Long and Hedley 46A)</a:t>
            </a:r>
            <a:endParaRPr lang="zh-CN" altLang="en-US" dirty="0"/>
          </a:p>
          <a:p>
            <a:endParaRPr lang="zh-CN" altLang="en-US" dirty="0"/>
          </a:p>
        </p:txBody>
      </p:sp>
      <p:pic>
        <p:nvPicPr>
          <p:cNvPr id="7" name="Content Placeholder 6" descr="&lt;strong&gt;Fire&lt;/strong&gt; Flame Heat · Free image on Pixabay"/>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11035" y="3192716"/>
            <a:ext cx="2926080" cy="1993392"/>
          </a:xfrm>
        </p:spPr>
      </p:pic>
    </p:spTree>
    <p:extLst>
      <p:ext uri="{BB962C8B-B14F-4D97-AF65-F5344CB8AC3E}">
        <p14:creationId xmlns:p14="http://schemas.microsoft.com/office/powerpoint/2010/main" val="4277194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Three ways of conceiving of philosophy</a:t>
            </a:r>
            <a:endParaRPr lang="zh-CN" altLang="en-US" i="1" dirty="0"/>
          </a:p>
        </p:txBody>
      </p:sp>
      <p:graphicFrame>
        <p:nvGraphicFramePr>
          <p:cNvPr id="6" name="Diagram 5"/>
          <p:cNvGraphicFramePr/>
          <p:nvPr>
            <p:extLst>
              <p:ext uri="{D42A27DB-BD31-4B8C-83A1-F6EECF244321}">
                <p14:modId xmlns:p14="http://schemas.microsoft.com/office/powerpoint/2010/main" val="2101209743"/>
              </p:ext>
            </p:extLst>
          </p:nvPr>
        </p:nvGraphicFramePr>
        <p:xfrm>
          <a:off x="2118498" y="2755557"/>
          <a:ext cx="8128000" cy="3459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File:&lt;strong&gt;Checkmark&lt;/strong&gt; green.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7514" y="3877635"/>
            <a:ext cx="1400946" cy="1215736"/>
          </a:xfrm>
          <a:prstGeom prst="rect">
            <a:avLst/>
          </a:prstGeom>
        </p:spPr>
      </p:pic>
    </p:spTree>
    <p:extLst>
      <p:ext uri="{BB962C8B-B14F-4D97-AF65-F5344CB8AC3E}">
        <p14:creationId xmlns:p14="http://schemas.microsoft.com/office/powerpoint/2010/main" val="303290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Cycle of conflagrations</a:t>
            </a:r>
            <a:endParaRPr lang="zh-CN" altLang="en-US" dirty="0"/>
          </a:p>
        </p:txBody>
      </p:sp>
      <p:pic>
        <p:nvPicPr>
          <p:cNvPr id="4" name="Content Placeholder 3" descr="&lt;strong&gt;Fire&lt;/strong&gt; flame silhouette set - Vector downloa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3066732"/>
            <a:ext cx="2438400" cy="2438400"/>
          </a:xfrm>
        </p:spPr>
      </p:pic>
      <p:pic>
        <p:nvPicPr>
          <p:cNvPr id="7" name="Picture 6" descr="Free vector graphic: Earth, Planet, &lt;strong&gt;World&lt;/strong&gt;, Globe - Free Image on Pixabay - 3108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3977" y="3586480"/>
            <a:ext cx="1820799" cy="1798320"/>
          </a:xfrm>
          <a:prstGeom prst="rect">
            <a:avLst/>
          </a:prstGeom>
        </p:spPr>
      </p:pic>
      <p:sp>
        <p:nvSpPr>
          <p:cNvPr id="8" name="Curved Up Arrow 7"/>
          <p:cNvSpPr/>
          <p:nvPr/>
        </p:nvSpPr>
        <p:spPr>
          <a:xfrm>
            <a:off x="4257040" y="5384800"/>
            <a:ext cx="3210560" cy="1168400"/>
          </a:xfrm>
          <a:prstGeom prst="curvedUp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Curved Up Arrow 8"/>
          <p:cNvSpPr/>
          <p:nvPr/>
        </p:nvSpPr>
        <p:spPr>
          <a:xfrm rot="10800000">
            <a:off x="4168457" y="2353120"/>
            <a:ext cx="3210560" cy="1168400"/>
          </a:xfrm>
          <a:prstGeom prst="curvedUp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736918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Eternal recurrence</a:t>
            </a:r>
            <a:endParaRPr lang="zh-CN" altLang="en-US" dirty="0"/>
          </a:p>
        </p:txBody>
      </p:sp>
      <p:sp>
        <p:nvSpPr>
          <p:cNvPr id="3" name="Content Placeholder 2"/>
          <p:cNvSpPr>
            <a:spLocks noGrp="1"/>
          </p:cNvSpPr>
          <p:nvPr>
            <p:ph sz="half" idx="1"/>
          </p:nvPr>
        </p:nvSpPr>
        <p:spPr>
          <a:xfrm>
            <a:off x="1581912" y="2638044"/>
            <a:ext cx="5855208" cy="3101982"/>
          </a:xfrm>
        </p:spPr>
        <p:txBody>
          <a:bodyPr>
            <a:normAutofit fontScale="92500" lnSpcReduction="10000"/>
          </a:bodyPr>
          <a:lstStyle/>
          <a:p>
            <a:r>
              <a:rPr lang="en-US" altLang="zh-CN" sz="1900" dirty="0" smtClean="0"/>
              <a:t>The Stoics held the eternal recurrence of the world.</a:t>
            </a:r>
          </a:p>
          <a:p>
            <a:pPr lvl="1"/>
            <a:r>
              <a:rPr lang="en-US" altLang="zh-CN" sz="1500" dirty="0" smtClean="0"/>
              <a:t>“</a:t>
            </a:r>
            <a:r>
              <a:rPr lang="en-US" altLang="zh-CN" sz="1500" dirty="0" err="1" smtClean="0"/>
              <a:t>Chyrsippus</a:t>
            </a:r>
            <a:r>
              <a:rPr lang="en-US" altLang="zh-CN" sz="1500" dirty="0" smtClean="0"/>
              <a:t>…when speaking of the world’s renewal, drew the following conclusion: ‘Since this is so, it is evidently not impossible that we too after our death will return again to the shape we now are, after certain periods of time have elapsed.” (</a:t>
            </a:r>
            <a:r>
              <a:rPr lang="en-US" altLang="zh-CN" sz="1500" dirty="0" err="1" smtClean="0"/>
              <a:t>Lactantius</a:t>
            </a:r>
            <a:r>
              <a:rPr lang="en-US" altLang="zh-CN" sz="1500" dirty="0" smtClean="0"/>
              <a:t> in Long and </a:t>
            </a:r>
            <a:r>
              <a:rPr lang="en-US" altLang="zh-CN" sz="1500" dirty="0" err="1" smtClean="0"/>
              <a:t>Sedley</a:t>
            </a:r>
            <a:r>
              <a:rPr lang="en-US" altLang="zh-CN" sz="1500" dirty="0" smtClean="0"/>
              <a:t> 52B)</a:t>
            </a:r>
          </a:p>
          <a:p>
            <a:pPr lvl="1"/>
            <a:r>
              <a:rPr lang="en-US" altLang="zh-CN" sz="1500" dirty="0" smtClean="0"/>
              <a:t>“So always bear in mind these two points: firstly that </a:t>
            </a:r>
            <a:r>
              <a:rPr lang="en-US" altLang="zh-CN" sz="1500" i="1" dirty="0" smtClean="0"/>
              <a:t>all things are alike in nature from all eternity and recur in cycles</a:t>
            </a:r>
            <a:r>
              <a:rPr lang="en-US" altLang="zh-CN" sz="1500" dirty="0" smtClean="0"/>
              <a:t>, and it therefore makes no difference whether one sees the same spectacle for a hundred years or two hundred or for time everlasting; and secondly that the longest-lived and earliest to die suffer an equal loss; for it is </a:t>
            </a:r>
            <a:r>
              <a:rPr lang="en-US" altLang="zh-CN" sz="1500" i="1" dirty="0" smtClean="0"/>
              <a:t>solely of the present moment that each will be deprived</a:t>
            </a:r>
            <a:r>
              <a:rPr lang="en-US" altLang="zh-CN" sz="1500" dirty="0" smtClean="0"/>
              <a:t>, if it is really the case that this is all he has and a person cannot lose what he does not have.” (Aurelius, </a:t>
            </a:r>
            <a:r>
              <a:rPr lang="en-US" altLang="zh-CN" sz="1500" i="1" dirty="0" smtClean="0"/>
              <a:t>Meditations</a:t>
            </a:r>
            <a:r>
              <a:rPr lang="en-US" altLang="zh-CN" sz="1500" dirty="0" smtClean="0"/>
              <a:t>, 2.14, italics mine)</a:t>
            </a:r>
            <a:endParaRPr lang="zh-CN" altLang="en-US" sz="1500" dirty="0"/>
          </a:p>
        </p:txBody>
      </p:sp>
      <p:pic>
        <p:nvPicPr>
          <p:cNvPr id="5" name="Content Placeholder 4" descr="3D &lt;strong&gt;Hourglass&lt;/strong&gt; | Photoshop 3D"/>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85049" y="3187065"/>
            <a:ext cx="2075815" cy="2075815"/>
          </a:xfrm>
        </p:spPr>
      </p:pic>
    </p:spTree>
    <p:extLst>
      <p:ext uri="{BB962C8B-B14F-4D97-AF65-F5344CB8AC3E}">
        <p14:creationId xmlns:p14="http://schemas.microsoft.com/office/powerpoint/2010/main" val="2916273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Stoic pantheism 2: </a:t>
            </a:r>
            <a:br>
              <a:rPr lang="en-US" altLang="zh-CN" dirty="0" smtClean="0"/>
            </a:br>
            <a:r>
              <a:rPr lang="en-US" altLang="zh-CN" dirty="0" smtClean="0"/>
              <a:t>god as singular organism</a:t>
            </a:r>
            <a:endParaRPr lang="zh-CN" altLang="en-US" dirty="0"/>
          </a:p>
        </p:txBody>
      </p:sp>
      <p:sp>
        <p:nvSpPr>
          <p:cNvPr id="3" name="Content Placeholder 2"/>
          <p:cNvSpPr>
            <a:spLocks noGrp="1"/>
          </p:cNvSpPr>
          <p:nvPr>
            <p:ph sz="half" idx="1"/>
          </p:nvPr>
        </p:nvSpPr>
        <p:spPr>
          <a:xfrm>
            <a:off x="1581912" y="2638044"/>
            <a:ext cx="5824728" cy="3101982"/>
          </a:xfrm>
        </p:spPr>
        <p:txBody>
          <a:bodyPr>
            <a:normAutofit/>
          </a:bodyPr>
          <a:lstStyle/>
          <a:p>
            <a:r>
              <a:rPr lang="en-US" altLang="zh-CN" dirty="0" smtClean="0"/>
              <a:t>The Universe as a Single Living, Harmonious Organism:</a:t>
            </a:r>
          </a:p>
          <a:p>
            <a:pPr lvl="1"/>
            <a:r>
              <a:rPr lang="en-US" altLang="zh-CN" dirty="0" smtClean="0"/>
              <a:t>“Constantly think of the universe as a single living being, comprised of a single substance and a single soul; and how all things issue into the single perception of this being, and how it accomplishes all things through a single impulse; and how all things work together to cause all that comes to be, and how intricate and densely woven is the fabric formed by their interweaving.” (Aurelius, </a:t>
            </a:r>
            <a:r>
              <a:rPr lang="en-US" altLang="zh-CN" i="1" dirty="0" smtClean="0"/>
              <a:t>Meditations</a:t>
            </a:r>
            <a:r>
              <a:rPr lang="en-US" altLang="zh-CN" dirty="0" smtClean="0"/>
              <a:t>, 4.40)</a:t>
            </a:r>
            <a:endParaRPr lang="zh-CN" altLang="en-US" dirty="0"/>
          </a:p>
        </p:txBody>
      </p:sp>
      <p:pic>
        <p:nvPicPr>
          <p:cNvPr id="5" name="Content Placeholder 4" descr="File:Morris Woodpecker &lt;strong&gt;tapestry&lt;/strong&gt; detail.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91689" y="2638425"/>
            <a:ext cx="1764772" cy="3101975"/>
          </a:xfrm>
        </p:spPr>
      </p:pic>
    </p:spTree>
    <p:extLst>
      <p:ext uri="{BB962C8B-B14F-4D97-AF65-F5344CB8AC3E}">
        <p14:creationId xmlns:p14="http://schemas.microsoft.com/office/powerpoint/2010/main" val="2291254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stoic pantheism 3: </a:t>
            </a:r>
            <a:br>
              <a:rPr lang="en-US" altLang="zh-CN" dirty="0" smtClean="0"/>
            </a:br>
            <a:r>
              <a:rPr lang="en-US" altLang="zh-CN" dirty="0" smtClean="0"/>
              <a:t>god’s rational providence</a:t>
            </a:r>
            <a:endParaRPr lang="zh-CN" altLang="en-US" dirty="0"/>
          </a:p>
        </p:txBody>
      </p:sp>
      <p:sp>
        <p:nvSpPr>
          <p:cNvPr id="3" name="Content Placeholder 2"/>
          <p:cNvSpPr>
            <a:spLocks noGrp="1"/>
          </p:cNvSpPr>
          <p:nvPr>
            <p:ph sz="half" idx="1"/>
          </p:nvPr>
        </p:nvSpPr>
        <p:spPr>
          <a:xfrm>
            <a:off x="1635760" y="2638044"/>
            <a:ext cx="5455920" cy="3101982"/>
          </a:xfrm>
        </p:spPr>
        <p:txBody>
          <a:bodyPr>
            <a:normAutofit/>
          </a:bodyPr>
          <a:lstStyle/>
          <a:p>
            <a:r>
              <a:rPr lang="en-US" altLang="zh-CN" sz="2100" dirty="0" smtClean="0"/>
              <a:t>God as supremely rational, perfect and providential world-order.</a:t>
            </a:r>
          </a:p>
          <a:p>
            <a:pPr lvl="1"/>
            <a:r>
              <a:rPr lang="en-US" altLang="zh-CN" dirty="0" smtClean="0"/>
              <a:t>“</a:t>
            </a:r>
            <a:r>
              <a:rPr lang="en-US" altLang="zh-CN" dirty="0"/>
              <a:t>They [the Stoics] say that god is an animal which is immortal and rational or intelligent, perfect in happiness, not admitting of any evil, provident towards the world and its occupants, but not anthropomorphic. He is the creator of the whole and, as it were, the father of all, both generally and, in particular, that part of him that pervades all things, which is called by many descriptions according to his powers…” (Diogenes </a:t>
            </a:r>
            <a:r>
              <a:rPr lang="en-US" altLang="zh-CN" dirty="0" err="1"/>
              <a:t>Laertius</a:t>
            </a:r>
            <a:r>
              <a:rPr lang="en-US" altLang="zh-CN" dirty="0"/>
              <a:t> 7.147 in Long and Hedley 54A</a:t>
            </a:r>
            <a:r>
              <a:rPr lang="en-US" altLang="zh-CN" dirty="0" smtClean="0"/>
              <a:t>.</a:t>
            </a:r>
          </a:p>
          <a:p>
            <a:endParaRPr lang="zh-CN" altLang="en-US" dirty="0"/>
          </a:p>
        </p:txBody>
      </p:sp>
      <p:pic>
        <p:nvPicPr>
          <p:cNvPr id="6" name="Picture 5" descr="Orbis Sensualium Pictus: John Comenius and the First Children’s Picture Book, 16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5674" y="3147635"/>
            <a:ext cx="2887764" cy="2082800"/>
          </a:xfrm>
          <a:prstGeom prst="rect">
            <a:avLst/>
          </a:prstGeom>
        </p:spPr>
      </p:pic>
    </p:spTree>
    <p:extLst>
      <p:ext uri="{BB962C8B-B14F-4D97-AF65-F5344CB8AC3E}">
        <p14:creationId xmlns:p14="http://schemas.microsoft.com/office/powerpoint/2010/main" val="1746496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Reason: cosmic &amp; human</a:t>
            </a:r>
            <a:endParaRPr lang="zh-CN" altLang="en-US" dirty="0"/>
          </a:p>
        </p:txBody>
      </p:sp>
      <p:sp>
        <p:nvSpPr>
          <p:cNvPr id="3" name="Content Placeholder 2"/>
          <p:cNvSpPr>
            <a:spLocks noGrp="1"/>
          </p:cNvSpPr>
          <p:nvPr>
            <p:ph sz="half" idx="1"/>
          </p:nvPr>
        </p:nvSpPr>
        <p:spPr>
          <a:xfrm>
            <a:off x="1581912" y="2638044"/>
            <a:ext cx="4991608" cy="3101982"/>
          </a:xfrm>
        </p:spPr>
        <p:txBody>
          <a:bodyPr/>
          <a:lstStyle/>
          <a:p>
            <a:r>
              <a:rPr lang="en-US" altLang="zh-CN" dirty="0" smtClean="0"/>
              <a:t>Human beings possess reason, the same principle that governs the whole world-soul.</a:t>
            </a:r>
          </a:p>
          <a:p>
            <a:pPr lvl="1"/>
            <a:r>
              <a:rPr lang="en-US" altLang="zh-CN" dirty="0" smtClean="0"/>
              <a:t>“Revere the highest power in the universe, the power that makes use of all things and presides over all. And likewise, revere the highest power in yourself: and this power is of one kind with the other. For in yourself too, this is what makes use of everything else, and your life is governed by it.” (Aurelius, </a:t>
            </a:r>
            <a:r>
              <a:rPr lang="en-US" altLang="zh-CN" i="1" dirty="0" smtClean="0"/>
              <a:t>Meditations</a:t>
            </a:r>
            <a:r>
              <a:rPr lang="en-US" altLang="zh-CN" dirty="0" smtClean="0"/>
              <a:t> 5.21)</a:t>
            </a:r>
            <a:endParaRPr lang="zh-CN" alt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077629301"/>
              </p:ext>
            </p:extLst>
          </p:nvPr>
        </p:nvGraphicFramePr>
        <p:xfrm>
          <a:off x="6338888" y="2638425"/>
          <a:ext cx="427037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3162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Comparison:</a:t>
            </a:r>
            <a:br>
              <a:rPr lang="en-US" altLang="zh-CN" dirty="0" smtClean="0"/>
            </a:br>
            <a:r>
              <a:rPr lang="en-US" altLang="zh-CN" dirty="0" smtClean="0"/>
              <a:t>Stoic &amp; epicurean cosmologies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95981405"/>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183938" y="6232906"/>
            <a:ext cx="3824124" cy="338554"/>
          </a:xfrm>
          <a:prstGeom prst="rect">
            <a:avLst/>
          </a:prstGeom>
          <a:noFill/>
        </p:spPr>
        <p:txBody>
          <a:bodyPr wrap="none" rtlCol="0">
            <a:spAutoFit/>
          </a:bodyPr>
          <a:lstStyle/>
          <a:p>
            <a:r>
              <a:rPr lang="en-US" altLang="zh-CN" sz="1600" dirty="0" smtClean="0"/>
              <a:t>(see Robin, p. 341; </a:t>
            </a:r>
            <a:r>
              <a:rPr lang="en-US" altLang="zh-CN" sz="1600" dirty="0" err="1" smtClean="0"/>
              <a:t>Hadot</a:t>
            </a:r>
            <a:r>
              <a:rPr lang="en-US" altLang="zh-CN" sz="1600" dirty="0" smtClean="0"/>
              <a:t> 2004, pp. 129-130)</a:t>
            </a:r>
            <a:endParaRPr lang="zh-CN" altLang="en-US" sz="1600" dirty="0"/>
          </a:p>
        </p:txBody>
      </p:sp>
    </p:spTree>
    <p:extLst>
      <p:ext uri="{BB962C8B-B14F-4D97-AF65-F5344CB8AC3E}">
        <p14:creationId xmlns:p14="http://schemas.microsoft.com/office/powerpoint/2010/main" val="2645574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Stoic </a:t>
            </a:r>
            <a:r>
              <a:rPr lang="en-US" altLang="zh-CN" dirty="0" smtClean="0"/>
              <a:t>practical </a:t>
            </a:r>
            <a:r>
              <a:rPr lang="en-US" altLang="zh-CN" dirty="0" smtClean="0"/>
              <a:t>philosophy</a:t>
            </a:r>
            <a:endParaRPr lang="zh-CN" altLang="en-US" dirty="0"/>
          </a:p>
        </p:txBody>
      </p:sp>
      <p:pic>
        <p:nvPicPr>
          <p:cNvPr id="5" name="Picture Placeholder 4" descr="File:Mantegna-minerva-garden-&lt;strong&gt;virtue&lt;/strong&gt;.jpg - Wikimedia Commons"/>
          <p:cNvPicPr>
            <a:picLocks noGrp="1" noChangeAspect="1"/>
          </p:cNvPicPr>
          <p:nvPr>
            <p:ph type="pic" idx="1"/>
          </p:nvPr>
        </p:nvPicPr>
        <p:blipFill>
          <a:blip r:embed="rId2">
            <a:extLst>
              <a:ext uri="{28A0092B-C50C-407E-A947-70E740481C1C}">
                <a14:useLocalDpi xmlns:a14="http://schemas.microsoft.com/office/drawing/2010/main" val="0"/>
              </a:ext>
            </a:extLst>
          </a:blip>
          <a:srcRect l="13307" r="13307"/>
          <a:stretch>
            <a:fillRect/>
          </a:stretch>
        </p:blipFill>
        <p:spPr/>
      </p:pic>
      <p:sp>
        <p:nvSpPr>
          <p:cNvPr id="4" name="Text Placeholder 3"/>
          <p:cNvSpPr>
            <a:spLocks noGrp="1"/>
          </p:cNvSpPr>
          <p:nvPr>
            <p:ph type="body" sz="half" idx="2"/>
          </p:nvPr>
        </p:nvSpPr>
        <p:spPr/>
        <p:txBody>
          <a:bodyPr/>
          <a:lstStyle/>
          <a:p>
            <a:endParaRPr lang="zh-CN" altLang="en-US" dirty="0"/>
          </a:p>
        </p:txBody>
      </p:sp>
    </p:spTree>
    <p:extLst>
      <p:ext uri="{BB962C8B-B14F-4D97-AF65-F5344CB8AC3E}">
        <p14:creationId xmlns:p14="http://schemas.microsoft.com/office/powerpoint/2010/main" val="4000664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Stoic happiness as virtue</a:t>
            </a:r>
            <a:endParaRPr lang="zh-CN" alt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258203545"/>
              </p:ext>
            </p:extLst>
          </p:nvPr>
        </p:nvGraphicFramePr>
        <p:xfrm>
          <a:off x="2231136" y="2926080"/>
          <a:ext cx="7729728" cy="2404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39638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Key distinction</a:t>
            </a:r>
            <a:endParaRPr lang="zh-CN" altLang="en-US" dirty="0"/>
          </a:p>
        </p:txBody>
      </p:sp>
      <p:sp>
        <p:nvSpPr>
          <p:cNvPr id="3" name="Content Placeholder 2"/>
          <p:cNvSpPr>
            <a:spLocks noGrp="1"/>
          </p:cNvSpPr>
          <p:nvPr>
            <p:ph sz="half" idx="1"/>
          </p:nvPr>
        </p:nvSpPr>
        <p:spPr>
          <a:xfrm>
            <a:off x="1581912" y="2638044"/>
            <a:ext cx="4483608" cy="3101982"/>
          </a:xfrm>
        </p:spPr>
        <p:txBody>
          <a:bodyPr>
            <a:normAutofit/>
          </a:bodyPr>
          <a:lstStyle/>
          <a:p>
            <a:r>
              <a:rPr lang="en-US" altLang="zh-CN" dirty="0" smtClean="0"/>
              <a:t>“Some things are within our power, while others are not. Within our power are opinion, motivation, desire, and, in a word, whatever is of our own doing; not within our power are our body, our property, reputation, office, and, in a word, whatever is not our own doing.” (Epictetus, Handbook 1.1)</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150740896"/>
              </p:ext>
            </p:extLst>
          </p:nvPr>
        </p:nvGraphicFramePr>
        <p:xfrm>
          <a:off x="6338888" y="2638425"/>
          <a:ext cx="427037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8297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 can harm us?</a:t>
            </a:r>
            <a:endParaRPr lang="zh-CN" altLang="en-US" dirty="0"/>
          </a:p>
        </p:txBody>
      </p:sp>
      <p:sp>
        <p:nvSpPr>
          <p:cNvPr id="3" name="Content Placeholder 2"/>
          <p:cNvSpPr>
            <a:spLocks noGrp="1"/>
          </p:cNvSpPr>
          <p:nvPr>
            <p:ph sz="half" idx="1"/>
          </p:nvPr>
        </p:nvSpPr>
        <p:spPr>
          <a:xfrm>
            <a:off x="1581912" y="2638044"/>
            <a:ext cx="5225288" cy="3711956"/>
          </a:xfrm>
        </p:spPr>
        <p:txBody>
          <a:bodyPr>
            <a:normAutofit fontScale="92500" lnSpcReduction="10000"/>
          </a:bodyPr>
          <a:lstStyle/>
          <a:p>
            <a:r>
              <a:rPr lang="en-US" altLang="zh-CN" dirty="0" smtClean="0"/>
              <a:t>The Stoics hold that the only things that can genuinely be good or bad for us concern the states of our own minds. </a:t>
            </a:r>
          </a:p>
          <a:p>
            <a:r>
              <a:rPr lang="en-US" altLang="zh-CN" dirty="0" smtClean="0"/>
              <a:t>External happenings cannot really make us better or worse.</a:t>
            </a:r>
          </a:p>
          <a:p>
            <a:pPr lvl="1"/>
            <a:r>
              <a:rPr lang="en-US" altLang="zh-CN" dirty="0"/>
              <a:t>“The condition and character of a layman is this: that he never expects that benefit or harm will come to him from himself, but only from externals. The condition and character of a philosopher is this: that he expects all benefit and harm to come to him from himself.” (Epictetus, Handbook 48.1)</a:t>
            </a:r>
          </a:p>
          <a:p>
            <a:pPr lvl="1"/>
            <a:r>
              <a:rPr lang="en-US" altLang="zh-CN" dirty="0" smtClean="0"/>
              <a:t>“Whoever does wrong, wrongs himself; whoever acts unjustly, acts unjustly towards himself because he makes himself bad.” (Aurelius, </a:t>
            </a:r>
            <a:r>
              <a:rPr lang="en-US" altLang="zh-CN" i="1" dirty="0" smtClean="0"/>
              <a:t>Meditations</a:t>
            </a:r>
            <a:r>
              <a:rPr lang="en-US" altLang="zh-CN" dirty="0" smtClean="0"/>
              <a:t> 9.4)</a:t>
            </a:r>
            <a:endParaRPr lang="zh-CN" altLang="en-US" dirty="0"/>
          </a:p>
        </p:txBody>
      </p:sp>
      <p:pic>
        <p:nvPicPr>
          <p:cNvPr id="5" name="Content Placeholder 4" descr="Heresy: Theological Liberalism | internetmonk.com"/>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02475" y="3322256"/>
            <a:ext cx="2743200" cy="1734312"/>
          </a:xfrm>
        </p:spPr>
      </p:pic>
    </p:spTree>
    <p:extLst>
      <p:ext uri="{BB962C8B-B14F-4D97-AF65-F5344CB8AC3E}">
        <p14:creationId xmlns:p14="http://schemas.microsoft.com/office/powerpoint/2010/main" val="235455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REVIEW</a:t>
            </a:r>
            <a:endParaRPr lang="zh-CN" altLang="en-US" sz="3200"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80140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Virtue as happiness</a:t>
            </a:r>
            <a:endParaRPr lang="zh-CN" altLang="en-US" dirty="0"/>
          </a:p>
        </p:txBody>
      </p:sp>
      <p:sp>
        <p:nvSpPr>
          <p:cNvPr id="3" name="Content Placeholder 2"/>
          <p:cNvSpPr>
            <a:spLocks noGrp="1"/>
          </p:cNvSpPr>
          <p:nvPr>
            <p:ph sz="half" idx="1"/>
          </p:nvPr>
        </p:nvSpPr>
        <p:spPr>
          <a:xfrm>
            <a:off x="1581912" y="2638044"/>
            <a:ext cx="5164328" cy="3101982"/>
          </a:xfrm>
        </p:spPr>
        <p:txBody>
          <a:bodyPr>
            <a:normAutofit lnSpcReduction="10000"/>
          </a:bodyPr>
          <a:lstStyle/>
          <a:p>
            <a:r>
              <a:rPr lang="en-US" altLang="zh-CN" dirty="0" smtClean="0"/>
              <a:t>“What is a happy life? Peacefulness and constant tranquility. Loftiness of mind will bestow this, and consistency which holds fast to good judgment. How are these things reached? If all truth has been seen, if orderliness, moderation, and seemliness are preserved in actions, and a will which is guiltless and kindly, focused upon reason and never departing from it, as loveable as it is admirable. To put in a nutshell for you, the wise man’s mind should be as befits god.” Seneca in Long and </a:t>
            </a:r>
            <a:r>
              <a:rPr lang="en-US" altLang="zh-CN" dirty="0" err="1" smtClean="0"/>
              <a:t>Sedley</a:t>
            </a:r>
            <a:r>
              <a:rPr lang="en-US" altLang="zh-CN" dirty="0" smtClean="0"/>
              <a:t> 63F.</a:t>
            </a:r>
            <a:endParaRPr lang="zh-CN" altLang="en-US" dirty="0"/>
          </a:p>
        </p:txBody>
      </p:sp>
      <p:pic>
        <p:nvPicPr>
          <p:cNvPr id="5" name="Content Placeholder 4" descr="File:Domenico-Fetti &lt;strong&gt;Archimedes&lt;/strong&gt; 1620.jpg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10408" y="2638425"/>
            <a:ext cx="2327334" cy="3101975"/>
          </a:xfrm>
        </p:spPr>
      </p:pic>
    </p:spTree>
    <p:extLst>
      <p:ext uri="{BB962C8B-B14F-4D97-AF65-F5344CB8AC3E}">
        <p14:creationId xmlns:p14="http://schemas.microsoft.com/office/powerpoint/2010/main" val="962134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smtClean="0"/>
              <a:t>Harmony with Nature</a:t>
            </a:r>
            <a:endParaRPr lang="zh-CN" altLang="en-US" sz="2400" dirty="0"/>
          </a:p>
        </p:txBody>
      </p:sp>
      <p:sp>
        <p:nvSpPr>
          <p:cNvPr id="3" name="Content Placeholder 2"/>
          <p:cNvSpPr>
            <a:spLocks noGrp="1"/>
          </p:cNvSpPr>
          <p:nvPr>
            <p:ph sz="half" idx="1"/>
          </p:nvPr>
        </p:nvSpPr>
        <p:spPr>
          <a:xfrm>
            <a:off x="1581912" y="2638044"/>
            <a:ext cx="4707128" cy="3101982"/>
          </a:xfrm>
        </p:spPr>
        <p:txBody>
          <a:bodyPr>
            <a:normAutofit fontScale="92500" lnSpcReduction="10000"/>
          </a:bodyPr>
          <a:lstStyle/>
          <a:p>
            <a:r>
              <a:rPr lang="en-US" altLang="zh-CN" sz="2000" dirty="0" smtClean="0"/>
              <a:t>The Stoics urged that one ought to live in harmony with the universe. This meant several things:</a:t>
            </a:r>
          </a:p>
          <a:p>
            <a:pPr lvl="1"/>
            <a:r>
              <a:rPr lang="en-US" altLang="zh-CN" dirty="0" smtClean="0"/>
              <a:t>Internal Harmony of the Self</a:t>
            </a:r>
          </a:p>
          <a:p>
            <a:pPr lvl="1"/>
            <a:r>
              <a:rPr lang="en-US" altLang="zh-CN" dirty="0" smtClean="0"/>
              <a:t>Seeing the self as in harmony with the purposes of the world-mind; accepting fate.</a:t>
            </a:r>
          </a:p>
          <a:p>
            <a:pPr lvl="2"/>
            <a:r>
              <a:rPr lang="en-US" altLang="zh-CN" dirty="0" smtClean="0"/>
              <a:t>“No one can prevent you from living according to the rule of your own nature and nothing can happen to you which is contrary to the rule of universal nature.”</a:t>
            </a:r>
            <a:r>
              <a:rPr lang="zh-CN" altLang="en-US" dirty="0" smtClean="0"/>
              <a:t> </a:t>
            </a:r>
            <a:r>
              <a:rPr lang="en-US" altLang="zh-CN" dirty="0" smtClean="0"/>
              <a:t>(Aurelius, </a:t>
            </a:r>
            <a:r>
              <a:rPr lang="en-US" altLang="zh-CN" i="1" dirty="0" smtClean="0"/>
              <a:t>Meditations</a:t>
            </a:r>
            <a:r>
              <a:rPr lang="en-US" altLang="zh-CN" dirty="0" smtClean="0"/>
              <a:t> 6. 58)</a:t>
            </a:r>
          </a:p>
          <a:p>
            <a:pPr lvl="1"/>
            <a:r>
              <a:rPr lang="en-US" altLang="zh-CN" dirty="0"/>
              <a:t>Looking to nature for guidelines on how to live.</a:t>
            </a:r>
          </a:p>
          <a:p>
            <a:pPr lvl="2"/>
            <a:endParaRPr lang="en-US" altLang="zh-CN" dirty="0" smtClean="0"/>
          </a:p>
        </p:txBody>
      </p:sp>
      <p:pic>
        <p:nvPicPr>
          <p:cNvPr id="6" name="Content Placeholder 5" descr="File:Paul Signac - In the Time of &lt;strong&gt;Harmony&lt;/strong&gt;- The Joy of Life--Sunday by the Sea - Google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95995" y="2638425"/>
            <a:ext cx="4156161" cy="3101975"/>
          </a:xfrm>
        </p:spPr>
      </p:pic>
      <p:sp>
        <p:nvSpPr>
          <p:cNvPr id="5" name="TextBox 4"/>
          <p:cNvSpPr txBox="1"/>
          <p:nvPr/>
        </p:nvSpPr>
        <p:spPr>
          <a:xfrm>
            <a:off x="5059434" y="6224658"/>
            <a:ext cx="2073132" cy="307777"/>
          </a:xfrm>
          <a:prstGeom prst="rect">
            <a:avLst/>
          </a:prstGeom>
          <a:noFill/>
        </p:spPr>
        <p:txBody>
          <a:bodyPr wrap="none" rtlCol="0">
            <a:spAutoFit/>
          </a:bodyPr>
          <a:lstStyle/>
          <a:p>
            <a:r>
              <a:rPr lang="en-US" altLang="zh-CN" sz="1400" dirty="0" smtClean="0"/>
              <a:t>(See Cooper, pp. 151-154)</a:t>
            </a:r>
            <a:endParaRPr lang="zh-CN" altLang="en-US" sz="1400" dirty="0"/>
          </a:p>
        </p:txBody>
      </p:sp>
    </p:spTree>
    <p:extLst>
      <p:ext uri="{BB962C8B-B14F-4D97-AF65-F5344CB8AC3E}">
        <p14:creationId xmlns:p14="http://schemas.microsoft.com/office/powerpoint/2010/main" val="17476175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Natural duties</a:t>
            </a:r>
            <a:endParaRPr lang="zh-CN" altLang="en-US" dirty="0"/>
          </a:p>
        </p:txBody>
      </p:sp>
      <p:sp>
        <p:nvSpPr>
          <p:cNvPr id="3" name="Content Placeholder 2"/>
          <p:cNvSpPr>
            <a:spLocks noGrp="1"/>
          </p:cNvSpPr>
          <p:nvPr>
            <p:ph sz="half" idx="1"/>
          </p:nvPr>
        </p:nvSpPr>
        <p:spPr>
          <a:xfrm>
            <a:off x="1581912" y="2638044"/>
            <a:ext cx="5357368" cy="3101982"/>
          </a:xfrm>
        </p:spPr>
        <p:txBody>
          <a:bodyPr>
            <a:normAutofit/>
          </a:bodyPr>
          <a:lstStyle/>
          <a:p>
            <a:r>
              <a:rPr lang="en-US" altLang="zh-CN" dirty="0" smtClean="0"/>
              <a:t>The Stoics believed that we should look to nature (specifically our nature as a rational, social creature) as a source of our duties or which actions are ‘appropriate.’</a:t>
            </a:r>
          </a:p>
          <a:p>
            <a:pPr lvl="1"/>
            <a:r>
              <a:rPr lang="en-US" altLang="zh-CN" dirty="0" smtClean="0"/>
              <a:t>“Appropriate actions are measured on the whole by our social relationships…you’ll discover the appropriate actions to expect from a neighbor, from a fellow citizen, from a general, if you get into the habit of examining your social relationships.” (Epictetus, </a:t>
            </a:r>
            <a:r>
              <a:rPr lang="en-US" altLang="zh-CN" i="1" dirty="0" smtClean="0"/>
              <a:t>Handbook</a:t>
            </a:r>
            <a:r>
              <a:rPr lang="en-US" altLang="zh-CN" dirty="0" smtClean="0"/>
              <a:t> 30)</a:t>
            </a:r>
          </a:p>
          <a:p>
            <a:pPr lvl="1"/>
            <a:endParaRPr lang="zh-CN" altLang="en-US" dirty="0"/>
          </a:p>
        </p:txBody>
      </p:sp>
      <p:pic>
        <p:nvPicPr>
          <p:cNvPr id="6" name="Content Placeholder 5" descr="File:The Happy &lt;strong&gt;Mother&lt;/strong&gt; by Jean-Honoré Fragonard, ca. 1760, Metropolitan Museum of &lt;strong&gt;Art&lt;/strong&gt;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57288" y="2861945"/>
            <a:ext cx="2803576" cy="2329815"/>
          </a:xfrm>
        </p:spPr>
      </p:pic>
      <p:sp>
        <p:nvSpPr>
          <p:cNvPr id="5" name="TextBox 4"/>
          <p:cNvSpPr txBox="1"/>
          <p:nvPr/>
        </p:nvSpPr>
        <p:spPr>
          <a:xfrm>
            <a:off x="4228213" y="6224658"/>
            <a:ext cx="3735574" cy="307777"/>
          </a:xfrm>
          <a:prstGeom prst="rect">
            <a:avLst/>
          </a:prstGeom>
          <a:noFill/>
        </p:spPr>
        <p:txBody>
          <a:bodyPr wrap="none" rtlCol="0">
            <a:spAutoFit/>
          </a:bodyPr>
          <a:lstStyle/>
          <a:p>
            <a:r>
              <a:rPr lang="en-US" altLang="zh-CN" sz="1400" dirty="0" smtClean="0"/>
              <a:t>(see </a:t>
            </a:r>
            <a:r>
              <a:rPr lang="en-US" altLang="zh-CN" sz="1400" dirty="0" err="1" smtClean="0"/>
              <a:t>Hadot</a:t>
            </a:r>
            <a:r>
              <a:rPr lang="en-US" altLang="zh-CN" sz="1400" dirty="0" smtClean="0"/>
              <a:t> 2004, pp. 133-134; Cooper, pp. 153-4)</a:t>
            </a:r>
            <a:endParaRPr lang="zh-CN" altLang="en-US" sz="1400" dirty="0"/>
          </a:p>
        </p:txBody>
      </p:sp>
    </p:spTree>
    <p:extLst>
      <p:ext uri="{BB962C8B-B14F-4D97-AF65-F5344CB8AC3E}">
        <p14:creationId xmlns:p14="http://schemas.microsoft.com/office/powerpoint/2010/main" val="20376095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It is our judgments that bother us</a:t>
            </a:r>
            <a:endParaRPr lang="zh-CN" altLang="en-US" dirty="0"/>
          </a:p>
        </p:txBody>
      </p:sp>
      <p:sp>
        <p:nvSpPr>
          <p:cNvPr id="3" name="Content Placeholder 2"/>
          <p:cNvSpPr>
            <a:spLocks noGrp="1"/>
          </p:cNvSpPr>
          <p:nvPr>
            <p:ph sz="half" idx="1"/>
          </p:nvPr>
        </p:nvSpPr>
        <p:spPr>
          <a:xfrm>
            <a:off x="2231136" y="2638044"/>
            <a:ext cx="7729728" cy="3101982"/>
          </a:xfrm>
        </p:spPr>
        <p:txBody>
          <a:bodyPr>
            <a:normAutofit/>
          </a:bodyPr>
          <a:lstStyle/>
          <a:p>
            <a:r>
              <a:rPr lang="en-US" altLang="zh-CN" dirty="0" smtClean="0"/>
              <a:t>“It isn’t the things themselves that disturb people, but the judgments that they form about them. Death, for instance, is nothing terrible, or else it would have seemed so to Socrates too; no, it is in the judgment that death is terrible and the terror lies.” (Epictetus, </a:t>
            </a:r>
            <a:r>
              <a:rPr lang="en-US" altLang="zh-CN" i="1" dirty="0" smtClean="0"/>
              <a:t>Handbook</a:t>
            </a:r>
            <a:r>
              <a:rPr lang="en-US" altLang="zh-CN" dirty="0" smtClean="0"/>
              <a:t> 5)</a:t>
            </a:r>
          </a:p>
          <a:p>
            <a:r>
              <a:rPr lang="en-US" altLang="zh-CN" dirty="0" smtClean="0"/>
              <a:t>“When you see someone weeping in sorrow…be ready at once with this thought ‘It isn’t what has happened that so distresses this person—for someone else could suffer the same without feeling the distress-but rather the judgment that he has formed about it.’” (Epictetus, </a:t>
            </a:r>
            <a:r>
              <a:rPr lang="en-US" altLang="zh-CN" i="1" dirty="0" smtClean="0"/>
              <a:t>Handbook</a:t>
            </a:r>
            <a:r>
              <a:rPr lang="en-US" altLang="zh-CN" dirty="0" smtClean="0"/>
              <a:t> 16)</a:t>
            </a:r>
            <a:endParaRPr lang="zh-CN" altLang="en-US" dirty="0"/>
          </a:p>
        </p:txBody>
      </p:sp>
    </p:spTree>
    <p:extLst>
      <p:ext uri="{BB962C8B-B14F-4D97-AF65-F5344CB8AC3E}">
        <p14:creationId xmlns:p14="http://schemas.microsoft.com/office/powerpoint/2010/main" val="14656477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Stoic theory of emotion</a:t>
            </a:r>
            <a:endParaRPr lang="zh-CN" altLang="en-US" dirty="0"/>
          </a:p>
        </p:txBody>
      </p:sp>
      <p:sp>
        <p:nvSpPr>
          <p:cNvPr id="3" name="Content Placeholder 2"/>
          <p:cNvSpPr>
            <a:spLocks noGrp="1"/>
          </p:cNvSpPr>
          <p:nvPr>
            <p:ph sz="half" idx="1"/>
          </p:nvPr>
        </p:nvSpPr>
        <p:spPr>
          <a:xfrm>
            <a:off x="1581912" y="2638044"/>
            <a:ext cx="4930648" cy="3101982"/>
          </a:xfrm>
        </p:spPr>
        <p:txBody>
          <a:bodyPr/>
          <a:lstStyle/>
          <a:p>
            <a:r>
              <a:rPr lang="en-US" altLang="zh-CN" dirty="0" smtClean="0"/>
              <a:t>The stoics hold that our emotions or passions are judgments of situations.</a:t>
            </a:r>
          </a:p>
          <a:p>
            <a:r>
              <a:rPr lang="en-US" altLang="zh-CN" dirty="0" smtClean="0"/>
              <a:t>Our negative emotions flow from faulty judgments of what counts as a genuine good or evil.</a:t>
            </a:r>
          </a:p>
          <a:p>
            <a:r>
              <a:rPr lang="en-US" altLang="zh-CN" dirty="0" smtClean="0"/>
              <a:t>By correcting our judgments, we can free ourselves from negative emotions.</a:t>
            </a:r>
            <a:endParaRPr lang="zh-CN" altLang="en-US" dirty="0"/>
          </a:p>
        </p:txBody>
      </p:sp>
      <p:pic>
        <p:nvPicPr>
          <p:cNvPr id="5" name="Content Placeholder 4" descr="Gratis vectorafbeelding: Emoties, Smileys, Gevoelens - Gratis afbeelding op Pixabay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18753" y="3102301"/>
            <a:ext cx="3342111" cy="1987859"/>
          </a:xfrm>
        </p:spPr>
      </p:pic>
    </p:spTree>
    <p:extLst>
      <p:ext uri="{BB962C8B-B14F-4D97-AF65-F5344CB8AC3E}">
        <p14:creationId xmlns:p14="http://schemas.microsoft.com/office/powerpoint/2010/main" val="579678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dirty="0" smtClean="0"/>
              <a:t>The Practice of correcting our judgments</a:t>
            </a:r>
            <a:endParaRPr lang="zh-CN" altLang="en-US" sz="2000" dirty="0"/>
          </a:p>
        </p:txBody>
      </p:sp>
      <p:sp>
        <p:nvSpPr>
          <p:cNvPr id="3" name="Content Placeholder 2"/>
          <p:cNvSpPr>
            <a:spLocks noGrp="1"/>
          </p:cNvSpPr>
          <p:nvPr>
            <p:ph sz="half" idx="1"/>
          </p:nvPr>
        </p:nvSpPr>
        <p:spPr>
          <a:xfrm>
            <a:off x="1452880" y="2638044"/>
            <a:ext cx="5882640" cy="3101982"/>
          </a:xfrm>
        </p:spPr>
        <p:txBody>
          <a:bodyPr>
            <a:normAutofit fontScale="92500"/>
          </a:bodyPr>
          <a:lstStyle/>
          <a:p>
            <a:r>
              <a:rPr lang="en-US" altLang="zh-CN" sz="1900" dirty="0" smtClean="0"/>
              <a:t>The Stoics used certain techniques of re-describing desired objects in a way that showed ‘the things themselves’ and helped the practitioner to overcome the passions.</a:t>
            </a:r>
          </a:p>
          <a:p>
            <a:pPr lvl="1"/>
            <a:r>
              <a:rPr lang="en-US" altLang="zh-CN" sz="1500" dirty="0" smtClean="0"/>
              <a:t>“When you have </a:t>
            </a:r>
            <a:r>
              <a:rPr lang="en-US" altLang="zh-CN" sz="1500" dirty="0" err="1" smtClean="0"/>
              <a:t>savouries</a:t>
            </a:r>
            <a:r>
              <a:rPr lang="en-US" altLang="zh-CN" sz="1500" dirty="0" smtClean="0"/>
              <a:t> and fine dishes set before you, you will gain an idea of their nature if you tell yourself that this is the corpse of a fish, and that the corpse of a bird or a pig; or again, that fine…wine is merely grape-juice, and this purpose robe some sheep’s wool dipped in the blood of a shellfish; and as for sexual intercourse, it is the friction of a piece of gut and, following a sort of convulsion, the expulsion of some mucus. Thoughts such as these reach through to the things themselves and strike to the heart of them, allowing us to see them as they truly are.” (Aurelius, </a:t>
            </a:r>
            <a:r>
              <a:rPr lang="en-US" altLang="zh-CN" sz="1500" i="1" dirty="0" smtClean="0"/>
              <a:t>Meditations</a:t>
            </a:r>
            <a:r>
              <a:rPr lang="en-US" altLang="zh-CN" sz="1500" dirty="0" smtClean="0"/>
              <a:t> 6, 13; see </a:t>
            </a:r>
            <a:r>
              <a:rPr lang="en-US" altLang="zh-CN" sz="1500" dirty="0" err="1" smtClean="0"/>
              <a:t>Hadot</a:t>
            </a:r>
            <a:r>
              <a:rPr lang="en-US" altLang="zh-CN" sz="1500" dirty="0" smtClean="0"/>
              <a:t> 2004, pp. 135ff.)</a:t>
            </a:r>
            <a:endParaRPr lang="zh-CN" altLang="en-US" sz="1500" dirty="0"/>
          </a:p>
        </p:txBody>
      </p:sp>
      <p:pic>
        <p:nvPicPr>
          <p:cNvPr id="8" name="Picture 7" descr="File:Carracci-&lt;strong&gt;Butcher&lt;/strong&gt;'s shop.jp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8199" y="3044511"/>
            <a:ext cx="2954571" cy="2015169"/>
          </a:xfrm>
          <a:prstGeom prst="rect">
            <a:avLst/>
          </a:prstGeom>
        </p:spPr>
      </p:pic>
    </p:spTree>
    <p:extLst>
      <p:ext uri="{BB962C8B-B14F-4D97-AF65-F5344CB8AC3E}">
        <p14:creationId xmlns:p14="http://schemas.microsoft.com/office/powerpoint/2010/main" val="2330155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Ship analogy</a:t>
            </a:r>
            <a:endParaRPr lang="zh-CN" altLang="en-US" dirty="0"/>
          </a:p>
        </p:txBody>
      </p:sp>
      <p:sp>
        <p:nvSpPr>
          <p:cNvPr id="3" name="Content Placeholder 2"/>
          <p:cNvSpPr>
            <a:spLocks noGrp="1"/>
          </p:cNvSpPr>
          <p:nvPr>
            <p:ph sz="half" idx="1"/>
          </p:nvPr>
        </p:nvSpPr>
        <p:spPr>
          <a:xfrm>
            <a:off x="1581912" y="2638044"/>
            <a:ext cx="5265928" cy="3101982"/>
          </a:xfrm>
        </p:spPr>
        <p:txBody>
          <a:bodyPr>
            <a:normAutofit fontScale="85000" lnSpcReduction="10000"/>
          </a:bodyPr>
          <a:lstStyle/>
          <a:p>
            <a:r>
              <a:rPr lang="en-US" altLang="zh-CN" dirty="0" smtClean="0"/>
              <a:t>“When you’re on a voyage and your ship has set anchor, if you should go ashore to fetch water, you may pick up a little shellfish or bulb along the way, but you have to keep your attention directed towards the ship, and turn round constantly in case the captain calls you back; and if he does, you must cast these things aside, if you don’t want to be thrown on board trussed like a sheep. So in life too, if in place of some little bulb or shellfish, a little wife or child should be granted to you, there is nothing wrong with that; but if the captain calls you must give up all these things and run to the ship, without even turning around to look back. And if you’re an old man, you shouldn’t even wander any distance from the ship, so as not to be missing when the call comes.” Epictetus, </a:t>
            </a:r>
            <a:r>
              <a:rPr lang="en-US" altLang="zh-CN" i="1" dirty="0" smtClean="0"/>
              <a:t>Handbook</a:t>
            </a:r>
            <a:r>
              <a:rPr lang="en-US" altLang="zh-CN" dirty="0" smtClean="0"/>
              <a:t> 7)</a:t>
            </a:r>
            <a:endParaRPr lang="zh-CN" altLang="en-US" dirty="0"/>
          </a:p>
        </p:txBody>
      </p:sp>
      <p:pic>
        <p:nvPicPr>
          <p:cNvPr id="5" name="Content Placeholder 4" descr="File:Abraham Storck-&lt;strong&gt;Painting&lt;/strong&gt; of a southern port with figures and &lt;strong&gt;ships&lt;/strong&gt;.jpg - Wikimedia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51040" y="2942564"/>
            <a:ext cx="3446463" cy="2492941"/>
          </a:xfrm>
        </p:spPr>
      </p:pic>
    </p:spTree>
    <p:extLst>
      <p:ext uri="{BB962C8B-B14F-4D97-AF65-F5344CB8AC3E}">
        <p14:creationId xmlns:p14="http://schemas.microsoft.com/office/powerpoint/2010/main" val="34974079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Banquet analogy</a:t>
            </a:r>
            <a:endParaRPr lang="zh-CN" altLang="en-US" dirty="0"/>
          </a:p>
        </p:txBody>
      </p:sp>
      <p:pic>
        <p:nvPicPr>
          <p:cNvPr id="5" name="Content Placeholder 4" descr="File:Willem Claesz Heda - &lt;strong&gt;Banquet&lt;/strong&gt; Piece with Ham - Google &lt;strong&gt;Art&lt;/strong&gt; Project.jpg"/>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86189" y="2973327"/>
            <a:ext cx="3340588" cy="2431415"/>
          </a:xfrm>
        </p:spPr>
      </p:pic>
      <p:sp>
        <p:nvSpPr>
          <p:cNvPr id="4" name="Content Placeholder 3"/>
          <p:cNvSpPr>
            <a:spLocks noGrp="1"/>
          </p:cNvSpPr>
          <p:nvPr>
            <p:ph sz="half" idx="2"/>
          </p:nvPr>
        </p:nvSpPr>
        <p:spPr>
          <a:xfrm>
            <a:off x="4926777" y="2638044"/>
            <a:ext cx="5681786" cy="3101982"/>
          </a:xfrm>
        </p:spPr>
        <p:txBody>
          <a:bodyPr>
            <a:normAutofit fontScale="92500" lnSpcReduction="10000"/>
          </a:bodyPr>
          <a:lstStyle/>
          <a:p>
            <a:r>
              <a:rPr lang="en-US" altLang="zh-CN" dirty="0" smtClean="0"/>
              <a:t>“Remember that you should behave in life as you do at a banquet. Something is being passed around and arrives in front of you: reach out your hand and take your share politely. It passes: don’t try to hold it back. It has yet to reach you: don’t project your desire towards it, but wait until it arrives in front of you. So act likewise with regard to your children, to your wife, to public office, to riches, and the time will come when you’re worthy to have a seat at the banquets of the gods. And if you don’t even take these things when they’re in front of you, but view them with contempt, then you’ll not only share in the banquets of the gods, but also in their rule.” Epictetus, </a:t>
            </a:r>
            <a:r>
              <a:rPr lang="en-US" altLang="zh-CN" i="1" dirty="0" smtClean="0"/>
              <a:t>Handbook</a:t>
            </a:r>
            <a:r>
              <a:rPr lang="en-US" altLang="zh-CN" dirty="0" smtClean="0"/>
              <a:t> 15</a:t>
            </a:r>
            <a:endParaRPr lang="zh-CN" altLang="en-US" dirty="0"/>
          </a:p>
        </p:txBody>
      </p:sp>
    </p:spTree>
    <p:extLst>
      <p:ext uri="{BB962C8B-B14F-4D97-AF65-F5344CB8AC3E}">
        <p14:creationId xmlns:p14="http://schemas.microsoft.com/office/powerpoint/2010/main" val="14677736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Actor analogy</a:t>
            </a:r>
            <a:endParaRPr lang="zh-CN" altLang="en-US" dirty="0"/>
          </a:p>
        </p:txBody>
      </p:sp>
      <p:sp>
        <p:nvSpPr>
          <p:cNvPr id="3" name="Content Placeholder 2"/>
          <p:cNvSpPr>
            <a:spLocks noGrp="1"/>
          </p:cNvSpPr>
          <p:nvPr>
            <p:ph sz="half" idx="1"/>
          </p:nvPr>
        </p:nvSpPr>
        <p:spPr>
          <a:xfrm>
            <a:off x="1581912" y="2638044"/>
            <a:ext cx="5509768" cy="3101982"/>
          </a:xfrm>
        </p:spPr>
        <p:txBody>
          <a:bodyPr>
            <a:normAutofit/>
          </a:bodyPr>
          <a:lstStyle/>
          <a:p>
            <a:r>
              <a:rPr lang="en-US" altLang="zh-CN" dirty="0" smtClean="0"/>
              <a:t>“Remember that you’re an actor in a play, which will be as the author chooses, short if he wants it to be short, and long if he wants it to be long. If he wants you to play the part of a beggar, act even that part with all your skill, and likewise if you’re playing a cripple, an official or a private citizen. For that is your business, to act the role that is assigned to you as well as you can; but it is another’s part to select that role.” (Epictetus, </a:t>
            </a:r>
            <a:r>
              <a:rPr lang="en-US" altLang="zh-CN" i="1" dirty="0" smtClean="0"/>
              <a:t>Handbook</a:t>
            </a:r>
            <a:r>
              <a:rPr lang="en-US" altLang="zh-CN" dirty="0" smtClean="0"/>
              <a:t> 17)</a:t>
            </a:r>
            <a:endParaRPr lang="zh-CN" altLang="en-US" dirty="0"/>
          </a:p>
        </p:txBody>
      </p:sp>
      <p:pic>
        <p:nvPicPr>
          <p:cNvPr id="7" name="Content Placeholder 6" descr="File:George Cruikshank - The First Appearance of William Shakespeare on the Stage of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92271" y="2638425"/>
            <a:ext cx="2363608" cy="3101975"/>
          </a:xfrm>
        </p:spPr>
      </p:pic>
    </p:spTree>
    <p:extLst>
      <p:ext uri="{BB962C8B-B14F-4D97-AF65-F5344CB8AC3E}">
        <p14:creationId xmlns:p14="http://schemas.microsoft.com/office/powerpoint/2010/main" val="2103265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smtClean="0"/>
              <a:t>Invincibility of our ruling citadels</a:t>
            </a:r>
            <a:endParaRPr lang="zh-CN" altLang="en-US" sz="2400" dirty="0"/>
          </a:p>
        </p:txBody>
      </p:sp>
      <p:sp>
        <p:nvSpPr>
          <p:cNvPr id="3" name="Content Placeholder 2"/>
          <p:cNvSpPr>
            <a:spLocks noGrp="1"/>
          </p:cNvSpPr>
          <p:nvPr>
            <p:ph sz="half" idx="1"/>
          </p:nvPr>
        </p:nvSpPr>
        <p:spPr>
          <a:xfrm>
            <a:off x="1581912" y="2638044"/>
            <a:ext cx="4808728" cy="3101982"/>
          </a:xfrm>
        </p:spPr>
        <p:txBody>
          <a:bodyPr>
            <a:normAutofit lnSpcReduction="10000"/>
          </a:bodyPr>
          <a:lstStyle/>
          <a:p>
            <a:r>
              <a:rPr lang="en-US" altLang="zh-CN" dirty="0" smtClean="0"/>
              <a:t>“Remember that your ruling center becomes </a:t>
            </a:r>
            <a:r>
              <a:rPr lang="en-US" altLang="zh-CN" i="1" dirty="0" smtClean="0"/>
              <a:t>invincible</a:t>
            </a:r>
            <a:r>
              <a:rPr lang="en-US" altLang="zh-CN" dirty="0" smtClean="0"/>
              <a:t> when it withdraws into itself and rests content with itself, doing nothing other than what it wishes, even where its refusal to act is not reasonably based; and how much more contented it will be, then, when it founds its decision on reason and careful reflection. By virtue of this, an intelligence freedom from passions is a </a:t>
            </a:r>
            <a:r>
              <a:rPr lang="en-US" altLang="zh-CN" i="1" dirty="0" smtClean="0"/>
              <a:t>mighty citadel</a:t>
            </a:r>
            <a:r>
              <a:rPr lang="en-US" altLang="zh-CN" dirty="0" smtClean="0"/>
              <a:t>; for man has no stronghold more secure to which he can retreat to remain unassailable form that time onward.” (Aurelius, </a:t>
            </a:r>
            <a:r>
              <a:rPr lang="en-US" altLang="zh-CN" i="1" dirty="0" smtClean="0"/>
              <a:t>Meditations </a:t>
            </a:r>
            <a:r>
              <a:rPr lang="en-US" altLang="zh-CN" dirty="0" smtClean="0"/>
              <a:t>8.48)</a:t>
            </a:r>
            <a:endParaRPr lang="zh-CN" altLang="en-US" dirty="0"/>
          </a:p>
        </p:txBody>
      </p:sp>
      <p:pic>
        <p:nvPicPr>
          <p:cNvPr id="5" name="Content Placeholder 4" descr="File:Alexander Nasmyth - A View of Tantallon &lt;strong&gt;Castle&lt;/strong&gt; - WGA16442.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55765" y="2919412"/>
            <a:ext cx="3205099" cy="2399026"/>
          </a:xfrm>
        </p:spPr>
      </p:pic>
    </p:spTree>
    <p:extLst>
      <p:ext uri="{BB962C8B-B14F-4D97-AF65-F5344CB8AC3E}">
        <p14:creationId xmlns:p14="http://schemas.microsoft.com/office/powerpoint/2010/main" val="30750018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a way of life 1</a:t>
            </a:r>
            <a:endParaRPr lang="zh-CN" altLang="en-US" dirty="0"/>
          </a:p>
        </p:txBody>
      </p:sp>
      <p:sp>
        <p:nvSpPr>
          <p:cNvPr id="3" name="Content Placeholder 2"/>
          <p:cNvSpPr>
            <a:spLocks noGrp="1"/>
          </p:cNvSpPr>
          <p:nvPr>
            <p:ph sz="half" idx="1"/>
          </p:nvPr>
        </p:nvSpPr>
        <p:spPr>
          <a:xfrm>
            <a:off x="2231136" y="2638044"/>
            <a:ext cx="7729728" cy="3101982"/>
          </a:xfrm>
        </p:spPr>
        <p:txBody>
          <a:bodyPr>
            <a:normAutofit/>
          </a:bodyPr>
          <a:lstStyle/>
          <a:p>
            <a:r>
              <a:rPr lang="en-US" altLang="zh-CN" dirty="0" smtClean="0"/>
              <a:t>Pierre </a:t>
            </a:r>
            <a:r>
              <a:rPr lang="en-US" altLang="zh-CN" dirty="0" err="1" smtClean="0"/>
              <a:t>Hadot’s</a:t>
            </a:r>
            <a:r>
              <a:rPr lang="en-US" altLang="zh-CN" dirty="0" smtClean="0"/>
              <a:t> idea of “philosophy as a way of life” includes four key aspects:</a:t>
            </a:r>
            <a:endParaRPr lang="zh-CN" altLang="en-US" dirty="0"/>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554" r="17595"/>
          <a:stretch/>
        </p:blipFill>
        <p:spPr>
          <a:xfrm>
            <a:off x="8078385" y="4826000"/>
            <a:ext cx="851069" cy="131233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925" y="3271519"/>
            <a:ext cx="933083" cy="1365919"/>
          </a:xfrm>
          <a:prstGeom prst="rect">
            <a:avLst/>
          </a:prstGeom>
        </p:spPr>
      </p:pic>
      <p:graphicFrame>
        <p:nvGraphicFramePr>
          <p:cNvPr id="5" name="Diagram 4"/>
          <p:cNvGraphicFramePr/>
          <p:nvPr>
            <p:extLst>
              <p:ext uri="{D42A27DB-BD31-4B8C-83A1-F6EECF244321}">
                <p14:modId xmlns:p14="http://schemas.microsoft.com/office/powerpoint/2010/main" val="2667063283"/>
              </p:ext>
            </p:extLst>
          </p:nvPr>
        </p:nvGraphicFramePr>
        <p:xfrm>
          <a:off x="2032000" y="3271520"/>
          <a:ext cx="6471920" cy="2866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8144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Against the fear of death</a:t>
            </a:r>
            <a:endParaRPr lang="zh-CN" altLang="en-US" dirty="0"/>
          </a:p>
        </p:txBody>
      </p:sp>
      <p:sp>
        <p:nvSpPr>
          <p:cNvPr id="3" name="Content Placeholder 2"/>
          <p:cNvSpPr>
            <a:spLocks noGrp="1"/>
          </p:cNvSpPr>
          <p:nvPr>
            <p:ph sz="half" idx="1"/>
          </p:nvPr>
        </p:nvSpPr>
        <p:spPr>
          <a:xfrm>
            <a:off x="1581912" y="2638044"/>
            <a:ext cx="4514088" cy="3101982"/>
          </a:xfrm>
        </p:spPr>
        <p:txBody>
          <a:bodyPr>
            <a:normAutofit/>
          </a:bodyPr>
          <a:lstStyle/>
          <a:p>
            <a:r>
              <a:rPr lang="en-US" altLang="zh-CN" dirty="0" smtClean="0"/>
              <a:t>Against the fear of death, the stoics emphasized our place within the fatalistic order of the ever-changing world-soul:</a:t>
            </a:r>
          </a:p>
          <a:p>
            <a:pPr lvl="1"/>
            <a:r>
              <a:rPr lang="en-US" altLang="zh-CN" dirty="0" smtClean="0"/>
              <a:t>“What has died does not fall out of the universe: and if it remains here, it is also transformed here and resolved into its own constituents which are the elements of the universe and of yourself. And these elements themselves are transformed and utter no complaint.” (Aurelius, </a:t>
            </a:r>
            <a:r>
              <a:rPr lang="en-US" altLang="zh-CN" i="1" dirty="0" smtClean="0"/>
              <a:t>Meditations</a:t>
            </a:r>
            <a:r>
              <a:rPr lang="en-US" altLang="zh-CN" dirty="0" smtClean="0"/>
              <a:t> 8.18.</a:t>
            </a:r>
            <a:endParaRPr lang="zh-CN" altLang="en-US" dirty="0"/>
          </a:p>
        </p:txBody>
      </p:sp>
      <p:pic>
        <p:nvPicPr>
          <p:cNvPr id="5" name="Content Placeholder 4" descr="File:Caspar David Friedrich - Winter – Night – Old Age and &lt;strong&gt;Death&lt;/strong&gt; (from the times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8888" y="2698794"/>
            <a:ext cx="4270375" cy="2981237"/>
          </a:xfrm>
        </p:spPr>
      </p:pic>
    </p:spTree>
    <p:extLst>
      <p:ext uri="{BB962C8B-B14F-4D97-AF65-F5344CB8AC3E}">
        <p14:creationId xmlns:p14="http://schemas.microsoft.com/office/powerpoint/2010/main" val="5645063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Living in the present</a:t>
            </a:r>
            <a:endParaRPr lang="zh-CN" altLang="en-US" dirty="0"/>
          </a:p>
        </p:txBody>
      </p:sp>
      <p:pic>
        <p:nvPicPr>
          <p:cNvPr id="5" name="Content Placeholder 4" descr="GRATEFUL NOW: How living in the &lt;strong&gt;present moment&lt;/strong&gt; triggers gratitude | The Mindful Word"/>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31136" y="3312160"/>
            <a:ext cx="2686400" cy="1792160"/>
          </a:xfrm>
        </p:spPr>
      </p:pic>
      <p:sp>
        <p:nvSpPr>
          <p:cNvPr id="4" name="Content Placeholder 3"/>
          <p:cNvSpPr>
            <a:spLocks noGrp="1"/>
          </p:cNvSpPr>
          <p:nvPr>
            <p:ph sz="half" idx="2"/>
          </p:nvPr>
        </p:nvSpPr>
        <p:spPr>
          <a:xfrm>
            <a:off x="5242561" y="2638044"/>
            <a:ext cx="5366002" cy="3101982"/>
          </a:xfrm>
        </p:spPr>
        <p:txBody>
          <a:bodyPr>
            <a:normAutofit/>
          </a:bodyPr>
          <a:lstStyle/>
          <a:p>
            <a:r>
              <a:rPr lang="en-US" altLang="zh-CN" dirty="0" smtClean="0"/>
              <a:t>“Do not disturb yourself by picturing your life as a whole; do not assemble in your mind the many and varied troubles which have come to you in the past and will come again in the future, but ask yourself with regard to every present difficulty: ‘What is there in this that is unbearable and beyond endurance?’ You would be ashamed to confess it! And then remind yourself that it is not the future or what has passed that afflicts you, but always the present…” (Aurelius, </a:t>
            </a:r>
            <a:r>
              <a:rPr lang="en-US" altLang="zh-CN" i="1" dirty="0" smtClean="0"/>
              <a:t>Meditations</a:t>
            </a:r>
            <a:r>
              <a:rPr lang="en-US" altLang="zh-CN" dirty="0" smtClean="0"/>
              <a:t> 8. 36)</a:t>
            </a:r>
            <a:endParaRPr lang="zh-CN" altLang="en-US" dirty="0"/>
          </a:p>
        </p:txBody>
      </p:sp>
    </p:spTree>
    <p:extLst>
      <p:ext uri="{BB962C8B-B14F-4D97-AF65-F5344CB8AC3E}">
        <p14:creationId xmlns:p14="http://schemas.microsoft.com/office/powerpoint/2010/main" val="39089397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Stoic tranquility?</a:t>
            </a:r>
            <a:endParaRPr lang="zh-CN" altLang="en-US" dirty="0"/>
          </a:p>
        </p:txBody>
      </p:sp>
      <p:pic>
        <p:nvPicPr>
          <p:cNvPr id="5" name="Content Placeholder 4" descr="File:Vincent van Gogh - &lt;strong&gt;Weeping&lt;/strong&gt; Woman (F1069).jpg - Wikimedia Commons"/>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33200" y="2638425"/>
            <a:ext cx="1967863" cy="3101975"/>
          </a:xfrm>
        </p:spPr>
      </p:pic>
      <p:sp>
        <p:nvSpPr>
          <p:cNvPr id="4" name="Content Placeholder 3"/>
          <p:cNvSpPr>
            <a:spLocks noGrp="1"/>
          </p:cNvSpPr>
          <p:nvPr>
            <p:ph sz="half" idx="2"/>
          </p:nvPr>
        </p:nvSpPr>
        <p:spPr>
          <a:xfrm>
            <a:off x="5059681" y="2638044"/>
            <a:ext cx="4795519" cy="3101982"/>
          </a:xfrm>
        </p:spPr>
        <p:txBody>
          <a:bodyPr/>
          <a:lstStyle/>
          <a:p>
            <a:r>
              <a:rPr lang="en-US" altLang="zh-CN" dirty="0" smtClean="0"/>
              <a:t>“If you kiss your child or your wife, say to yourself that it is a human being you’re kissing; then then, if one of them should die, you won’t be upset.” (Epictetus, </a:t>
            </a:r>
            <a:r>
              <a:rPr lang="en-US" altLang="zh-CN" i="1" dirty="0" smtClean="0"/>
              <a:t>Handbook</a:t>
            </a:r>
            <a:r>
              <a:rPr lang="en-US" altLang="zh-CN" dirty="0" smtClean="0"/>
              <a:t> 3).</a:t>
            </a:r>
            <a:endParaRPr lang="zh-CN" altLang="en-US" dirty="0"/>
          </a:p>
        </p:txBody>
      </p:sp>
    </p:spTree>
    <p:extLst>
      <p:ext uri="{BB962C8B-B14F-4D97-AF65-F5344CB8AC3E}">
        <p14:creationId xmlns:p14="http://schemas.microsoft.com/office/powerpoint/2010/main" val="29129969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Stoic secret to happiness</a:t>
            </a:r>
            <a:endParaRPr lang="zh-CN" altLang="en-US" dirty="0"/>
          </a:p>
        </p:txBody>
      </p:sp>
      <p:sp>
        <p:nvSpPr>
          <p:cNvPr id="3" name="Content Placeholder 2"/>
          <p:cNvSpPr>
            <a:spLocks noGrp="1"/>
          </p:cNvSpPr>
          <p:nvPr>
            <p:ph sz="half" idx="1"/>
          </p:nvPr>
        </p:nvSpPr>
        <p:spPr>
          <a:xfrm>
            <a:off x="2231136" y="2638044"/>
            <a:ext cx="5612384" cy="3101982"/>
          </a:xfrm>
        </p:spPr>
        <p:txBody>
          <a:bodyPr/>
          <a:lstStyle/>
          <a:p>
            <a:r>
              <a:rPr lang="en-US" altLang="zh-CN" dirty="0" smtClean="0"/>
              <a:t>“Don’t seek that all that comes about should come about as you wish, but with that everything that comes about should come about just as it does, and then you’ll have a calm and happy life.” (Epictetus, Handbook 8)</a:t>
            </a:r>
            <a:endParaRPr lang="zh-CN" altLang="en-US" dirty="0"/>
          </a:p>
        </p:txBody>
      </p:sp>
      <p:pic>
        <p:nvPicPr>
          <p:cNvPr id="5" name="Content Placeholder 4" descr="Enchiridion of &lt;strong&gt;Epictetus&lt;/strong&g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29358" y="2638044"/>
            <a:ext cx="1731506" cy="3101975"/>
          </a:xfrm>
        </p:spPr>
      </p:pic>
    </p:spTree>
    <p:extLst>
      <p:ext uri="{BB962C8B-B14F-4D97-AF65-F5344CB8AC3E}">
        <p14:creationId xmlns:p14="http://schemas.microsoft.com/office/powerpoint/2010/main" val="30422991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Comparison: </a:t>
            </a:r>
            <a:br>
              <a:rPr lang="en-US" altLang="zh-CN" dirty="0" smtClean="0"/>
            </a:br>
            <a:r>
              <a:rPr lang="en-US" altLang="zh-CN" dirty="0" smtClean="0"/>
              <a:t>three ancient views of happiness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60673295"/>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940171" y="6225413"/>
            <a:ext cx="2311658" cy="307777"/>
          </a:xfrm>
          <a:prstGeom prst="rect">
            <a:avLst/>
          </a:prstGeom>
          <a:noFill/>
        </p:spPr>
        <p:txBody>
          <a:bodyPr wrap="none" rtlCol="0">
            <a:spAutoFit/>
          </a:bodyPr>
          <a:lstStyle/>
          <a:p>
            <a:r>
              <a:rPr lang="en-US" altLang="zh-CN" sz="1400" dirty="0" smtClean="0"/>
              <a:t>(see Cooper, pp. 191-2, 203ff)</a:t>
            </a:r>
            <a:endParaRPr lang="zh-CN" altLang="en-US" sz="1400" dirty="0"/>
          </a:p>
        </p:txBody>
      </p:sp>
    </p:spTree>
    <p:extLst>
      <p:ext uri="{BB962C8B-B14F-4D97-AF65-F5344CB8AC3E}">
        <p14:creationId xmlns:p14="http://schemas.microsoft.com/office/powerpoint/2010/main" val="34893041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 Critique of </a:t>
            </a:r>
            <a:r>
              <a:rPr lang="en-US" altLang="zh-CN" dirty="0" err="1" smtClean="0"/>
              <a:t>invulnerabilism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178548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Todd May on human vulnerability</a:t>
            </a:r>
            <a:endParaRPr lang="zh-CN" altLang="en-US" dirty="0"/>
          </a:p>
        </p:txBody>
      </p:sp>
      <p:sp>
        <p:nvSpPr>
          <p:cNvPr id="3" name="Content Placeholder 2"/>
          <p:cNvSpPr>
            <a:spLocks noGrp="1"/>
          </p:cNvSpPr>
          <p:nvPr>
            <p:ph sz="half" idx="1"/>
          </p:nvPr>
        </p:nvSpPr>
        <p:spPr>
          <a:xfrm>
            <a:off x="2123440" y="2638044"/>
            <a:ext cx="4947920" cy="3101982"/>
          </a:xfrm>
        </p:spPr>
        <p:txBody>
          <a:bodyPr/>
          <a:lstStyle/>
          <a:p>
            <a:r>
              <a:rPr lang="en-US" altLang="zh-CN" dirty="0" smtClean="0"/>
              <a:t>Is it really good be rendered invulnerable? Is that humanly desirable? </a:t>
            </a:r>
            <a:r>
              <a:rPr lang="en-US" altLang="zh-CN" dirty="0" smtClean="0"/>
              <a:t>Do we lose something?</a:t>
            </a:r>
          </a:p>
          <a:p>
            <a:r>
              <a:rPr lang="en-US" altLang="zh-CN" dirty="0" smtClean="0"/>
              <a:t>In his book </a:t>
            </a:r>
            <a:r>
              <a:rPr lang="en-US" altLang="zh-CN" i="1" dirty="0" smtClean="0"/>
              <a:t>A Fragile Life, </a:t>
            </a:r>
            <a:r>
              <a:rPr lang="en-US" altLang="zh-CN" dirty="0" smtClean="0"/>
              <a:t>Todd May (2017) argues that “</a:t>
            </a:r>
            <a:r>
              <a:rPr lang="en-US" altLang="zh-CN" dirty="0" err="1" smtClean="0"/>
              <a:t>invulnerabilist</a:t>
            </a:r>
            <a:r>
              <a:rPr lang="en-US" altLang="zh-CN" dirty="0" smtClean="0"/>
              <a:t>” philosophies like Epicureanism and Stoicism are wrong-headed, even if we can learn things from them.</a:t>
            </a:r>
          </a:p>
          <a:p>
            <a:r>
              <a:rPr lang="en-US" altLang="zh-CN" dirty="0" smtClean="0"/>
              <a:t>We will discuss this line of critique in the tutorial.</a:t>
            </a:r>
            <a:endParaRPr lang="zh-CN" alt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70290" y="2638425"/>
            <a:ext cx="2007570" cy="3101975"/>
          </a:xfrm>
          <a:ln>
            <a:solidFill>
              <a:schemeClr val="tx1"/>
            </a:solidFill>
          </a:ln>
        </p:spPr>
      </p:pic>
    </p:spTree>
    <p:extLst>
      <p:ext uri="{BB962C8B-B14F-4D97-AF65-F5344CB8AC3E}">
        <p14:creationId xmlns:p14="http://schemas.microsoft.com/office/powerpoint/2010/main" val="227958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Bibliography</a:t>
            </a:r>
            <a:endParaRPr lang="zh-CN" altLang="en-US" dirty="0"/>
          </a:p>
        </p:txBody>
      </p:sp>
      <p:sp>
        <p:nvSpPr>
          <p:cNvPr id="3" name="Content Placeholder 2"/>
          <p:cNvSpPr>
            <a:spLocks noGrp="1"/>
          </p:cNvSpPr>
          <p:nvPr>
            <p:ph idx="1"/>
          </p:nvPr>
        </p:nvSpPr>
        <p:spPr/>
        <p:txBody>
          <a:bodyPr>
            <a:normAutofit/>
          </a:bodyPr>
          <a:lstStyle/>
          <a:p>
            <a:r>
              <a:rPr lang="en-US" altLang="zh-CN" dirty="0" smtClean="0"/>
              <a:t>Cooper (2012). </a:t>
            </a:r>
            <a:r>
              <a:rPr lang="en-US" altLang="zh-CN" i="1" dirty="0" smtClean="0"/>
              <a:t>Pursuits of Wisdom</a:t>
            </a:r>
            <a:r>
              <a:rPr lang="en-US" altLang="zh-CN" dirty="0" smtClean="0"/>
              <a:t>. Princeton.</a:t>
            </a:r>
          </a:p>
          <a:p>
            <a:r>
              <a:rPr lang="en-US" altLang="zh-CN" dirty="0" err="1" smtClean="0"/>
              <a:t>Hadot</a:t>
            </a:r>
            <a:r>
              <a:rPr lang="en-US" altLang="zh-CN" dirty="0" smtClean="0"/>
              <a:t> (2004). </a:t>
            </a:r>
            <a:r>
              <a:rPr lang="en-US" altLang="zh-CN" i="1" dirty="0" smtClean="0"/>
              <a:t>What is Ancient Philosophy?</a:t>
            </a:r>
            <a:r>
              <a:rPr lang="en-US" altLang="zh-CN" dirty="0" smtClean="0"/>
              <a:t> Harvard UP.</a:t>
            </a:r>
          </a:p>
          <a:p>
            <a:r>
              <a:rPr lang="en-US" altLang="zh-CN" dirty="0" err="1" smtClean="0"/>
              <a:t>Hadot</a:t>
            </a:r>
            <a:r>
              <a:rPr lang="en-US" altLang="zh-CN" dirty="0" smtClean="0"/>
              <a:t> (1998). </a:t>
            </a:r>
            <a:r>
              <a:rPr lang="en-US" altLang="zh-CN" i="1" dirty="0" smtClean="0"/>
              <a:t>Philosophy as a Way of Life. </a:t>
            </a:r>
            <a:r>
              <a:rPr lang="en-US" altLang="zh-CN" dirty="0" smtClean="0"/>
              <a:t>Blackwell</a:t>
            </a:r>
            <a:r>
              <a:rPr lang="en-US" altLang="zh-CN" dirty="0" smtClean="0"/>
              <a:t>.</a:t>
            </a:r>
          </a:p>
          <a:p>
            <a:r>
              <a:rPr lang="en-US" altLang="zh-CN" dirty="0" smtClean="0"/>
              <a:t>Long and </a:t>
            </a:r>
            <a:r>
              <a:rPr lang="en-US" altLang="zh-CN" dirty="0" err="1" smtClean="0"/>
              <a:t>Sedley</a:t>
            </a:r>
            <a:r>
              <a:rPr lang="en-US" altLang="zh-CN" dirty="0" smtClean="0"/>
              <a:t> (1987). </a:t>
            </a:r>
            <a:r>
              <a:rPr lang="en-US" altLang="zh-CN" i="1" dirty="0" smtClean="0"/>
              <a:t>The Hellenistic Philosophers</a:t>
            </a:r>
            <a:r>
              <a:rPr lang="en-US" altLang="zh-CN" dirty="0" smtClean="0"/>
              <a:t>. Cambridge.</a:t>
            </a:r>
            <a:endParaRPr lang="en-US" altLang="zh-CN" dirty="0" smtClean="0"/>
          </a:p>
          <a:p>
            <a:r>
              <a:rPr lang="en-US" altLang="zh-CN" dirty="0" smtClean="0"/>
              <a:t>May (2017). </a:t>
            </a:r>
            <a:r>
              <a:rPr lang="en-US" altLang="zh-CN" i="1" dirty="0" smtClean="0"/>
              <a:t>A Fragile Life. </a:t>
            </a:r>
            <a:r>
              <a:rPr lang="en-US" altLang="zh-CN" dirty="0" smtClean="0"/>
              <a:t>Chicago.</a:t>
            </a:r>
          </a:p>
          <a:p>
            <a:r>
              <a:rPr lang="en-US" altLang="zh-CN" dirty="0" smtClean="0"/>
              <a:t>Robin (1996). </a:t>
            </a:r>
            <a:r>
              <a:rPr lang="en-US" altLang="zh-CN" i="1" dirty="0" smtClean="0"/>
              <a:t>Greek Thought: And the Origins of the Scientific Spirit</a:t>
            </a:r>
            <a:r>
              <a:rPr lang="en-US" altLang="zh-CN" dirty="0" smtClean="0"/>
              <a:t>. Routledge.</a:t>
            </a:r>
          </a:p>
          <a:p>
            <a:pPr marL="0" indent="0">
              <a:buNone/>
            </a:pPr>
            <a:endParaRPr lang="zh-CN" altLang="en-US" sz="2000" dirty="0"/>
          </a:p>
        </p:txBody>
      </p:sp>
    </p:spTree>
    <p:extLst>
      <p:ext uri="{BB962C8B-B14F-4D97-AF65-F5344CB8AC3E}">
        <p14:creationId xmlns:p14="http://schemas.microsoft.com/office/powerpoint/2010/main" val="2989726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way of life 2</a:t>
            </a:r>
            <a:endParaRPr lang="zh-CN" altLang="en-US" dirty="0"/>
          </a:p>
        </p:txBody>
      </p:sp>
      <p:sp>
        <p:nvSpPr>
          <p:cNvPr id="3" name="Content Placeholder 2"/>
          <p:cNvSpPr>
            <a:spLocks noGrp="1"/>
          </p:cNvSpPr>
          <p:nvPr>
            <p:ph idx="1"/>
          </p:nvPr>
        </p:nvSpPr>
        <p:spPr>
          <a:xfrm>
            <a:off x="2231136" y="2638044"/>
            <a:ext cx="5708532" cy="3101983"/>
          </a:xfrm>
        </p:spPr>
        <p:txBody>
          <a:bodyPr>
            <a:normAutofit/>
          </a:bodyPr>
          <a:lstStyle/>
          <a:p>
            <a:r>
              <a:rPr lang="en-US" altLang="zh-CN" dirty="0" smtClean="0"/>
              <a:t>John M. Cooper (2012) has also argued that ancient philosophy is best understood as a ‘way of life’, but he emphasizes something different than </a:t>
            </a:r>
            <a:r>
              <a:rPr lang="en-US" altLang="zh-CN" dirty="0" err="1" smtClean="0"/>
              <a:t>Hadot</a:t>
            </a:r>
            <a:r>
              <a:rPr lang="en-US" altLang="zh-CN" dirty="0" smtClean="0"/>
              <a:t>.</a:t>
            </a:r>
          </a:p>
          <a:p>
            <a:pPr lvl="1"/>
            <a:r>
              <a:rPr lang="en-US" altLang="zh-CN" dirty="0" smtClean="0"/>
              <a:t>“To live a life of philosophy is to live committed to following philosophical reason wherever it may lead. The promise is that by doing so—but only by doing so—one will achieve the best possible human life” (p. 18)</a:t>
            </a:r>
          </a:p>
          <a:p>
            <a:endParaRPr lang="zh-CN"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106" y="3275805"/>
            <a:ext cx="1216110" cy="1826460"/>
          </a:xfrm>
          <a:prstGeom prst="rect">
            <a:avLst/>
          </a:prstGeom>
        </p:spPr>
      </p:pic>
      <p:graphicFrame>
        <p:nvGraphicFramePr>
          <p:cNvPr id="6" name="Diagram 5"/>
          <p:cNvGraphicFramePr/>
          <p:nvPr>
            <p:extLst>
              <p:ext uri="{D42A27DB-BD31-4B8C-83A1-F6EECF244321}">
                <p14:modId xmlns:p14="http://schemas.microsoft.com/office/powerpoint/2010/main" val="3802922852"/>
              </p:ext>
            </p:extLst>
          </p:nvPr>
        </p:nvGraphicFramePr>
        <p:xfrm>
          <a:off x="3988122" y="4800564"/>
          <a:ext cx="2194560" cy="1297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6440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400" dirty="0" smtClean="0"/>
              <a:t>Hellenistic philosophy: </a:t>
            </a:r>
            <a:r>
              <a:rPr lang="en-US" altLang="zh-CN" dirty="0" smtClean="0"/>
              <a:t/>
            </a:r>
            <a:br>
              <a:rPr lang="en-US" altLang="zh-CN" dirty="0" smtClean="0"/>
            </a:br>
            <a:r>
              <a:rPr lang="en-US" altLang="zh-CN" dirty="0" smtClean="0"/>
              <a:t>the empire &amp; the wise man</a:t>
            </a:r>
            <a:endParaRPr lang="zh-CN" altLang="en-US" dirty="0"/>
          </a:p>
        </p:txBody>
      </p:sp>
      <p:sp>
        <p:nvSpPr>
          <p:cNvPr id="3" name="Content Placeholder 2"/>
          <p:cNvSpPr>
            <a:spLocks noGrp="1"/>
          </p:cNvSpPr>
          <p:nvPr>
            <p:ph sz="half" idx="1"/>
          </p:nvPr>
        </p:nvSpPr>
        <p:spPr>
          <a:xfrm>
            <a:off x="1581911" y="2638044"/>
            <a:ext cx="5265697" cy="3101982"/>
          </a:xfrm>
        </p:spPr>
        <p:txBody>
          <a:bodyPr>
            <a:normAutofit fontScale="85000" lnSpcReduction="10000"/>
          </a:bodyPr>
          <a:lstStyle/>
          <a:p>
            <a:r>
              <a:rPr lang="en-US" altLang="zh-CN" sz="1900" dirty="0" smtClean="0"/>
              <a:t>The conquests of Alexander the Great (356-323 BCE) brought about an end to the Greek city state system and the beginning of a Hellenistic empire.</a:t>
            </a:r>
          </a:p>
          <a:p>
            <a:r>
              <a:rPr lang="en-US" altLang="zh-CN" sz="1900" dirty="0" smtClean="0"/>
              <a:t>Philosophy’s New Role in New Political Environment:</a:t>
            </a:r>
          </a:p>
          <a:p>
            <a:pPr lvl="1"/>
            <a:r>
              <a:rPr lang="en-US" altLang="zh-CN" sz="1700" dirty="0" smtClean="0"/>
              <a:t>“In the great centralized state of which he was now a subject, the citizen of the old small city asked himself what attitude he should take up; he felt lost. Then he turned upon himself, considered his inner salvation, asked to be told what was the object of life, to be given an ideal in pursuing his own happiness. The ideal might be different in every school, but it would always be </a:t>
            </a:r>
            <a:r>
              <a:rPr lang="en-US" altLang="zh-CN" sz="1700" i="1" dirty="0" smtClean="0"/>
              <a:t>the ideal of the Wise Man</a:t>
            </a:r>
            <a:r>
              <a:rPr lang="en-US" altLang="zh-CN" sz="1700" dirty="0" smtClean="0"/>
              <a:t>, who belongs to no age or country; all would conceive him in the same resolutely pragmatic spirit” (Robin, p. 313, italics mine).</a:t>
            </a:r>
            <a:endParaRPr lang="zh-CN" altLang="en-US" sz="1700" dirty="0"/>
          </a:p>
        </p:txBody>
      </p:sp>
      <p:pic>
        <p:nvPicPr>
          <p:cNvPr id="5" name="Content Placeholder 4" descr="File:&lt;strong&gt;Alexander the Great&lt;/strong&gt; Refuses to Take Water.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65475" y="2949664"/>
            <a:ext cx="3543788" cy="2478741"/>
          </a:xfrm>
        </p:spPr>
      </p:pic>
    </p:spTree>
    <p:extLst>
      <p:ext uri="{BB962C8B-B14F-4D97-AF65-F5344CB8AC3E}">
        <p14:creationId xmlns:p14="http://schemas.microsoft.com/office/powerpoint/2010/main" val="32575054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Hellenistic schools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86140333"/>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6540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cynics</a:t>
            </a:r>
            <a:endParaRPr lang="zh-CN" altLang="en-US" dirty="0"/>
          </a:p>
        </p:txBody>
      </p:sp>
      <p:sp>
        <p:nvSpPr>
          <p:cNvPr id="3" name="Content Placeholder 2"/>
          <p:cNvSpPr>
            <a:spLocks noGrp="1"/>
          </p:cNvSpPr>
          <p:nvPr>
            <p:ph sz="half" idx="1"/>
          </p:nvPr>
        </p:nvSpPr>
        <p:spPr>
          <a:xfrm>
            <a:off x="1581913" y="2638044"/>
            <a:ext cx="4128008" cy="3101982"/>
          </a:xfrm>
        </p:spPr>
        <p:txBody>
          <a:bodyPr/>
          <a:lstStyle/>
          <a:p>
            <a:r>
              <a:rPr lang="en-US" altLang="zh-CN" dirty="0" smtClean="0"/>
              <a:t>The Cynics criticized social convention (</a:t>
            </a:r>
            <a:r>
              <a:rPr lang="en-US" altLang="zh-CN" i="1" dirty="0" smtClean="0"/>
              <a:t>nomos</a:t>
            </a:r>
            <a:r>
              <a:rPr lang="en-US" altLang="zh-CN" dirty="0" smtClean="0"/>
              <a:t>) and urged a return to nature (</a:t>
            </a:r>
            <a:r>
              <a:rPr lang="en-US" altLang="zh-CN" i="1" dirty="0" err="1" smtClean="0"/>
              <a:t>physis</a:t>
            </a:r>
            <a:r>
              <a:rPr lang="en-US" altLang="zh-CN" dirty="0" smtClean="0"/>
              <a:t>). The happy life was seen as following the way of nature like animals or children.</a:t>
            </a:r>
          </a:p>
          <a:p>
            <a:r>
              <a:rPr lang="en-US" altLang="zh-CN" dirty="0" smtClean="0"/>
              <a:t>Among the most famous philosophers was Diogenes the Cynic, who lived in a barrel in Athens and engaged in unconventional behavior. There are no surviving writings from him.</a:t>
            </a:r>
            <a:endParaRPr lang="zh-CN" altLang="en-US" dirty="0"/>
          </a:p>
        </p:txBody>
      </p:sp>
      <p:pic>
        <p:nvPicPr>
          <p:cNvPr id="5" name="Content Placeholder 4" descr="&lt;strong&gt;Diogenes&lt;/strong&g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636000" y="2638044"/>
            <a:ext cx="1799955" cy="281067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638" y="3398520"/>
            <a:ext cx="1830645" cy="2829179"/>
          </a:xfrm>
          <a:prstGeom prst="rect">
            <a:avLst/>
          </a:prstGeom>
        </p:spPr>
      </p:pic>
    </p:spTree>
    <p:extLst>
      <p:ext uri="{BB962C8B-B14F-4D97-AF65-F5344CB8AC3E}">
        <p14:creationId xmlns:p14="http://schemas.microsoft.com/office/powerpoint/2010/main" val="713436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skeptics (</a:t>
            </a:r>
            <a:r>
              <a:rPr lang="en-US" altLang="zh-CN" dirty="0" err="1" smtClean="0"/>
              <a:t>pyrrhonism</a:t>
            </a:r>
            <a:r>
              <a:rPr lang="en-US" altLang="zh-CN" dirty="0" smtClean="0"/>
              <a:t>)</a:t>
            </a:r>
            <a:endParaRPr lang="zh-CN" alt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31136" y="2638044"/>
            <a:ext cx="2055525" cy="3101975"/>
          </a:xfrm>
        </p:spPr>
      </p:pic>
      <p:sp>
        <p:nvSpPr>
          <p:cNvPr id="4" name="Content Placeholder 3"/>
          <p:cNvSpPr>
            <a:spLocks noGrp="1"/>
          </p:cNvSpPr>
          <p:nvPr>
            <p:ph sz="half" idx="2"/>
          </p:nvPr>
        </p:nvSpPr>
        <p:spPr>
          <a:xfrm>
            <a:off x="4769427" y="2638044"/>
            <a:ext cx="5839135" cy="3101982"/>
          </a:xfrm>
        </p:spPr>
        <p:txBody>
          <a:bodyPr/>
          <a:lstStyle/>
          <a:p>
            <a:r>
              <a:rPr lang="en-US" altLang="zh-CN" dirty="0" smtClean="0"/>
              <a:t>The Skeptics were a school of ancient philosophy that sought happiness in indifference and suspension of judgment.</a:t>
            </a:r>
          </a:p>
          <a:p>
            <a:r>
              <a:rPr lang="en-US" altLang="zh-CN" dirty="0" smtClean="0"/>
              <a:t>According to the Skeptics, philosophical belief was disruptive to peace of mind. </a:t>
            </a:r>
          </a:p>
          <a:p>
            <a:r>
              <a:rPr lang="en-US" altLang="zh-CN" dirty="0" smtClean="0"/>
              <a:t>To combat this, the skeptics developed argumentative techniques designed to bring the mind to an equilibrium of arguments for and against resulting in a suspension of belief called </a:t>
            </a:r>
            <a:r>
              <a:rPr lang="en-US" altLang="zh-CN" i="1" dirty="0" err="1" smtClean="0"/>
              <a:t>epoche</a:t>
            </a:r>
            <a:r>
              <a:rPr lang="en-US" altLang="zh-CN" dirty="0" smtClean="0"/>
              <a:t>. </a:t>
            </a:r>
            <a:endParaRPr lang="zh-CN" altLang="en-US" dirty="0"/>
          </a:p>
        </p:txBody>
      </p:sp>
    </p:spTree>
    <p:extLst>
      <p:ext uri="{BB962C8B-B14F-4D97-AF65-F5344CB8AC3E}">
        <p14:creationId xmlns:p14="http://schemas.microsoft.com/office/powerpoint/2010/main" val="4142228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2499</TotalTime>
  <Words>3387</Words>
  <Application>Microsoft Office PowerPoint</Application>
  <PresentationFormat>Widescreen</PresentationFormat>
  <Paragraphs>208</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等线</vt:lpstr>
      <vt:lpstr>华文中宋</vt:lpstr>
      <vt:lpstr>Arial</vt:lpstr>
      <vt:lpstr>Gill Sans MT</vt:lpstr>
      <vt:lpstr>Parcel</vt:lpstr>
      <vt:lpstr>Introduction to philosophy Lecture 4</vt:lpstr>
      <vt:lpstr>Three ways of conceiving of philosophy</vt:lpstr>
      <vt:lpstr>REVIEW</vt:lpstr>
      <vt:lpstr>Philosophy as a way of life 1</vt:lpstr>
      <vt:lpstr>Philosophy as  way of life 2</vt:lpstr>
      <vt:lpstr>Hellenistic philosophy:  the empire &amp; the wise man</vt:lpstr>
      <vt:lpstr>Hellenistic schools</vt:lpstr>
      <vt:lpstr>The cynics</vt:lpstr>
      <vt:lpstr>The skeptics (pyrrhonism)</vt:lpstr>
      <vt:lpstr>The epicureans</vt:lpstr>
      <vt:lpstr>Two kinds of Pleasure</vt:lpstr>
      <vt:lpstr>Epicurean theory of desires</vt:lpstr>
      <vt:lpstr>Atomistic view of nature</vt:lpstr>
      <vt:lpstr>Overcoming  two sources of fear</vt:lpstr>
      <vt:lpstr>stoicism</vt:lpstr>
      <vt:lpstr>major stoic philosophers</vt:lpstr>
      <vt:lpstr>Two Challenges</vt:lpstr>
      <vt:lpstr>Stoic cosmology</vt:lpstr>
      <vt:lpstr>Stoic pantheism 1:  god as generating &amp; destroying fire</vt:lpstr>
      <vt:lpstr>Cycle of conflagrations</vt:lpstr>
      <vt:lpstr>Eternal recurrence</vt:lpstr>
      <vt:lpstr>Stoic pantheism 2:  god as singular organism</vt:lpstr>
      <vt:lpstr>stoic pantheism 3:  god’s rational providence</vt:lpstr>
      <vt:lpstr>Reason: cosmic &amp; human</vt:lpstr>
      <vt:lpstr>Comparison: Stoic &amp; epicurean cosmologies</vt:lpstr>
      <vt:lpstr>Stoic practical philosophy</vt:lpstr>
      <vt:lpstr>Stoic happiness as virtue</vt:lpstr>
      <vt:lpstr>Key distinction</vt:lpstr>
      <vt:lpstr>What can harm us?</vt:lpstr>
      <vt:lpstr>Virtue as happiness</vt:lpstr>
      <vt:lpstr>Harmony with Nature</vt:lpstr>
      <vt:lpstr>Natural duties</vt:lpstr>
      <vt:lpstr>It is our judgments that bother us</vt:lpstr>
      <vt:lpstr>Stoic theory of emotion</vt:lpstr>
      <vt:lpstr>The Practice of correcting our judgments</vt:lpstr>
      <vt:lpstr>Ship analogy</vt:lpstr>
      <vt:lpstr>Banquet analogy</vt:lpstr>
      <vt:lpstr>Actor analogy</vt:lpstr>
      <vt:lpstr>Invincibility of our ruling citadels</vt:lpstr>
      <vt:lpstr>Against the fear of death</vt:lpstr>
      <vt:lpstr>Living in the present</vt:lpstr>
      <vt:lpstr>Stoic tranquility?</vt:lpstr>
      <vt:lpstr>Stoic secret to happiness</vt:lpstr>
      <vt:lpstr>Comparison:  three ancient views of happiness</vt:lpstr>
      <vt:lpstr>A Critique of invulnerabilism</vt:lpstr>
      <vt:lpstr>Todd May on human vulnerability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Lucas Scripter (HSS)</dc:creator>
  <cp:lastModifiedBy>Dr. Lucas Scripter (HSS)</cp:lastModifiedBy>
  <cp:revision>221</cp:revision>
  <dcterms:created xsi:type="dcterms:W3CDTF">2018-01-08T05:13:13Z</dcterms:created>
  <dcterms:modified xsi:type="dcterms:W3CDTF">2018-09-26T07:14:17Z</dcterms:modified>
</cp:coreProperties>
</file>